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52" r:id="rId1"/>
  </p:sldMasterIdLst>
  <p:sldIdLst>
    <p:sldId id="256" r:id="rId2"/>
    <p:sldId id="257" r:id="rId3"/>
    <p:sldId id="258" r:id="rId4"/>
    <p:sldId id="259" r:id="rId5"/>
    <p:sldId id="260" r:id="rId6"/>
    <p:sldId id="261" r:id="rId7"/>
    <p:sldId id="262" r:id="rId8"/>
    <p:sldId id="264" r:id="rId9"/>
    <p:sldId id="265" r:id="rId10"/>
    <p:sldId id="266" r:id="rId11"/>
    <p:sldId id="269" r:id="rId12"/>
    <p:sldId id="270" r:id="rId13"/>
    <p:sldId id="271" r:id="rId14"/>
    <p:sldId id="272" r:id="rId15"/>
    <p:sldId id="273" r:id="rId16"/>
    <p:sldId id="274" r:id="rId17"/>
    <p:sldId id="267" r:id="rId18"/>
    <p:sldId id="275" r:id="rId19"/>
    <p:sldId id="281" r:id="rId20"/>
    <p:sldId id="268" r:id="rId21"/>
    <p:sldId id="276" r:id="rId22"/>
    <p:sldId id="277" r:id="rId23"/>
    <p:sldId id="278" r:id="rId24"/>
    <p:sldId id="279" r:id="rId25"/>
    <p:sldId id="280" r:id="rId2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2" d="100"/>
          <a:sy n="82" d="100"/>
        </p:scale>
        <p:origin x="1474" y="5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9" name="Подзаголовок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a:t>Образец подзаголовка</a:t>
            </a:r>
            <a:endParaRPr kumimoji="0" lang="en-US"/>
          </a:p>
        </p:txBody>
      </p:sp>
      <p:sp>
        <p:nvSpPr>
          <p:cNvPr id="28" name="Заголовок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ru-RU"/>
              <a:t>Образец заголовка</a:t>
            </a:r>
            <a:endParaRPr kumimoji="0" lang="en-US"/>
          </a:p>
        </p:txBody>
      </p:sp>
      <p:cxnSp>
        <p:nvCxnSpPr>
          <p:cNvPr id="8" name="Прямая соединительная линия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Овал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Дата 14"/>
          <p:cNvSpPr>
            <a:spLocks noGrp="1"/>
          </p:cNvSpPr>
          <p:nvPr>
            <p:ph type="dt" sz="half" idx="10"/>
          </p:nvPr>
        </p:nvSpPr>
        <p:spPr/>
        <p:txBody>
          <a:bodyPr/>
          <a:lstStyle/>
          <a:p>
            <a:fld id="{96926E42-FCE7-4330-8370-2035AAF745C5}" type="datetimeFigureOut">
              <a:rPr lang="ru-RU" smtClean="0"/>
              <a:t>15.09.2023</a:t>
            </a:fld>
            <a:endParaRPr lang="ru-RU"/>
          </a:p>
        </p:txBody>
      </p:sp>
      <p:sp>
        <p:nvSpPr>
          <p:cNvPr id="16" name="Номер слайда 15"/>
          <p:cNvSpPr>
            <a:spLocks noGrp="1"/>
          </p:cNvSpPr>
          <p:nvPr>
            <p:ph type="sldNum" sz="quarter" idx="11"/>
          </p:nvPr>
        </p:nvSpPr>
        <p:spPr/>
        <p:txBody>
          <a:bodyPr/>
          <a:lstStyle/>
          <a:p>
            <a:fld id="{39C3784B-3EC4-46CD-AAED-6662BD905ED1}" type="slidenum">
              <a:rPr lang="ru-RU" smtClean="0"/>
              <a:t>‹#›</a:t>
            </a:fld>
            <a:endParaRPr lang="ru-RU"/>
          </a:p>
        </p:txBody>
      </p:sp>
      <p:sp>
        <p:nvSpPr>
          <p:cNvPr id="17" name="Нижний колонтитул 16"/>
          <p:cNvSpPr>
            <a:spLocks noGrp="1"/>
          </p:cNvSpPr>
          <p:nvPr>
            <p:ph type="ftr" sz="quarter" idx="12"/>
          </p:nvPr>
        </p:nvSpPr>
        <p:spPr/>
        <p:txBody>
          <a:bodyPr/>
          <a:lstStyle/>
          <a:p>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fld id="{96926E42-FCE7-4330-8370-2035AAF745C5}" type="datetimeFigureOut">
              <a:rPr lang="ru-RU" smtClean="0"/>
              <a:t>15.09.2023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9C3784B-3EC4-46CD-AAED-6662BD905ED1}"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fld id="{96926E42-FCE7-4330-8370-2035AAF745C5}" type="datetimeFigureOut">
              <a:rPr lang="ru-RU" smtClean="0"/>
              <a:t>15.09.2023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9C3784B-3EC4-46CD-AAED-6662BD905ED1}"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9" name="Объект 8"/>
          <p:cNvSpPr>
            <a:spLocks noGrp="1"/>
          </p:cNvSpPr>
          <p:nvPr>
            <p:ph idx="1"/>
          </p:nvPr>
        </p:nvSpPr>
        <p:spPr>
          <a:xfrm>
            <a:off x="457200" y="1524000"/>
            <a:ext cx="8229600" cy="4572000"/>
          </a:xfrm>
        </p:spPr>
        <p:txBody>
          <a:body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14" name="Дата 13"/>
          <p:cNvSpPr>
            <a:spLocks noGrp="1"/>
          </p:cNvSpPr>
          <p:nvPr>
            <p:ph type="dt" sz="half" idx="14"/>
          </p:nvPr>
        </p:nvSpPr>
        <p:spPr/>
        <p:txBody>
          <a:bodyPr/>
          <a:lstStyle/>
          <a:p>
            <a:fld id="{96926E42-FCE7-4330-8370-2035AAF745C5}" type="datetimeFigureOut">
              <a:rPr lang="ru-RU" smtClean="0"/>
              <a:t>15.09.2023</a:t>
            </a:fld>
            <a:endParaRPr lang="ru-RU"/>
          </a:p>
        </p:txBody>
      </p:sp>
      <p:sp>
        <p:nvSpPr>
          <p:cNvPr id="15" name="Номер слайда 14"/>
          <p:cNvSpPr>
            <a:spLocks noGrp="1"/>
          </p:cNvSpPr>
          <p:nvPr>
            <p:ph type="sldNum" sz="quarter" idx="15"/>
          </p:nvPr>
        </p:nvSpPr>
        <p:spPr/>
        <p:txBody>
          <a:bodyPr/>
          <a:lstStyle>
            <a:lvl1pPr algn="ctr">
              <a:defRPr/>
            </a:lvl1pPr>
          </a:lstStyle>
          <a:p>
            <a:fld id="{39C3784B-3EC4-46CD-AAED-6662BD905ED1}" type="slidenum">
              <a:rPr lang="ru-RU" smtClean="0"/>
              <a:t>‹#›</a:t>
            </a:fld>
            <a:endParaRPr lang="ru-RU"/>
          </a:p>
        </p:txBody>
      </p:sp>
      <p:sp>
        <p:nvSpPr>
          <p:cNvPr id="16" name="Нижний колонтитул 15"/>
          <p:cNvSpPr>
            <a:spLocks noGrp="1"/>
          </p:cNvSpPr>
          <p:nvPr>
            <p:ph type="ftr" sz="quarter" idx="16"/>
          </p:nvPr>
        </p:nvSpPr>
        <p:spPr/>
        <p:txBody>
          <a:bodyPr/>
          <a:lstStyle/>
          <a:p>
            <a:endParaRPr lang="ru-RU"/>
          </a:p>
        </p:txBody>
      </p:sp>
      <p:sp>
        <p:nvSpPr>
          <p:cNvPr id="17" name="Заголовок 16"/>
          <p:cNvSpPr>
            <a:spLocks noGrp="1"/>
          </p:cNvSpPr>
          <p:nvPr>
            <p:ph type="title"/>
          </p:nvPr>
        </p:nvSpPr>
        <p:spPr/>
        <p:txBody>
          <a:bodyPr rtlCol="0" anchor="b" anchorCtr="0"/>
          <a:lstStyle/>
          <a:p>
            <a:r>
              <a:rPr kumimoji="0" lang="ru-RU"/>
              <a:t>Образец заголовка</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4" name="Дата 3"/>
          <p:cNvSpPr>
            <a:spLocks noGrp="1"/>
          </p:cNvSpPr>
          <p:nvPr>
            <p:ph type="dt" sz="half" idx="10"/>
          </p:nvPr>
        </p:nvSpPr>
        <p:spPr/>
        <p:txBody>
          <a:bodyPr/>
          <a:lstStyle/>
          <a:p>
            <a:fld id="{96926E42-FCE7-4330-8370-2035AAF745C5}" type="datetimeFigureOut">
              <a:rPr lang="ru-RU" smtClean="0"/>
              <a:t>15.09.2023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9C3784B-3EC4-46CD-AAED-6662BD905ED1}" type="slidenum">
              <a:rPr lang="ru-RU" smtClean="0"/>
              <a:t>‹#›</a:t>
            </a:fld>
            <a:endParaRPr lang="ru-RU"/>
          </a:p>
        </p:txBody>
      </p:sp>
      <p:sp>
        <p:nvSpPr>
          <p:cNvPr id="2" name="Заголовок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ru-RU"/>
              <a:t>Образец заголовка</a:t>
            </a:r>
            <a:endParaRPr kumimoji="0" lang="en-US"/>
          </a:p>
        </p:txBody>
      </p:sp>
      <p:sp>
        <p:nvSpPr>
          <p:cNvPr id="3" name="Текст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a:t>Образец текста</a:t>
            </a:r>
          </a:p>
        </p:txBody>
      </p:sp>
      <p:cxnSp>
        <p:nvCxnSpPr>
          <p:cNvPr id="7" name="Прямая соединительная линия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Дата 4"/>
          <p:cNvSpPr>
            <a:spLocks noGrp="1"/>
          </p:cNvSpPr>
          <p:nvPr>
            <p:ph type="dt" sz="half" idx="10"/>
          </p:nvPr>
        </p:nvSpPr>
        <p:spPr/>
        <p:txBody>
          <a:bodyPr/>
          <a:lstStyle/>
          <a:p>
            <a:fld id="{96926E42-FCE7-4330-8370-2035AAF745C5}" type="datetimeFigureOut">
              <a:rPr lang="ru-RU" smtClean="0"/>
              <a:t>15.09.2023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9C3784B-3EC4-46CD-AAED-6662BD905ED1}" type="slidenum">
              <a:rPr lang="ru-RU" smtClean="0"/>
              <a:t>‹#›</a:t>
            </a:fld>
            <a:endParaRPr lang="ru-RU"/>
          </a:p>
        </p:txBody>
      </p:sp>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11" name="Объект 10"/>
          <p:cNvSpPr>
            <a:spLocks noGrp="1"/>
          </p:cNvSpPr>
          <p:nvPr>
            <p:ph sz="half" idx="1"/>
          </p:nvPr>
        </p:nvSpPr>
        <p:spPr>
          <a:xfrm>
            <a:off x="457200" y="1524000"/>
            <a:ext cx="4059936" cy="4572000"/>
          </a:xfrm>
        </p:spPr>
        <p:txBody>
          <a:body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13" name="Объект 12"/>
          <p:cNvSpPr>
            <a:spLocks noGrp="1"/>
          </p:cNvSpPr>
          <p:nvPr>
            <p:ph sz="half" idx="2"/>
          </p:nvPr>
        </p:nvSpPr>
        <p:spPr>
          <a:xfrm>
            <a:off x="4648200" y="1524000"/>
            <a:ext cx="4059936" cy="4572000"/>
          </a:xfrm>
        </p:spPr>
        <p:txBody>
          <a:body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9" name="Номер слайда 8"/>
          <p:cNvSpPr>
            <a:spLocks noGrp="1"/>
          </p:cNvSpPr>
          <p:nvPr>
            <p:ph type="sldNum" sz="quarter" idx="12"/>
          </p:nvPr>
        </p:nvSpPr>
        <p:spPr/>
        <p:txBody>
          <a:bodyPr/>
          <a:lstStyle/>
          <a:p>
            <a:fld id="{39C3784B-3EC4-46CD-AAED-6662BD905ED1}" type="slidenum">
              <a:rPr lang="ru-RU" smtClean="0"/>
              <a:t>‹#›</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7" name="Дата 6"/>
          <p:cNvSpPr>
            <a:spLocks noGrp="1"/>
          </p:cNvSpPr>
          <p:nvPr>
            <p:ph type="dt" sz="half" idx="10"/>
          </p:nvPr>
        </p:nvSpPr>
        <p:spPr/>
        <p:txBody>
          <a:bodyPr/>
          <a:lstStyle/>
          <a:p>
            <a:fld id="{96926E42-FCE7-4330-8370-2035AAF745C5}" type="datetimeFigureOut">
              <a:rPr lang="ru-RU" smtClean="0"/>
              <a:t>15.09.2023</a:t>
            </a:fld>
            <a:endParaRPr lang="ru-RU"/>
          </a:p>
        </p:txBody>
      </p:sp>
      <p:sp>
        <p:nvSpPr>
          <p:cNvPr id="3" name="Текст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a:t>Образец текста</a:t>
            </a:r>
          </a:p>
        </p:txBody>
      </p:sp>
      <p:sp>
        <p:nvSpPr>
          <p:cNvPr id="32" name="Объект 31"/>
          <p:cNvSpPr>
            <a:spLocks noGrp="1"/>
          </p:cNvSpPr>
          <p:nvPr>
            <p:ph sz="half" idx="2"/>
          </p:nvPr>
        </p:nvSpPr>
        <p:spPr>
          <a:xfrm>
            <a:off x="457200" y="2201896"/>
            <a:ext cx="4038600" cy="3913632"/>
          </a:xfrm>
        </p:spPr>
        <p:txBody>
          <a:body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34" name="Объект 33"/>
          <p:cNvSpPr>
            <a:spLocks noGrp="1"/>
          </p:cNvSpPr>
          <p:nvPr>
            <p:ph sz="quarter" idx="4"/>
          </p:nvPr>
        </p:nvSpPr>
        <p:spPr>
          <a:xfrm>
            <a:off x="4649788" y="2201896"/>
            <a:ext cx="4038600" cy="3913632"/>
          </a:xfrm>
        </p:spPr>
        <p:txBody>
          <a:body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2" name="Заголовок 1"/>
          <p:cNvSpPr>
            <a:spLocks noGrp="1"/>
          </p:cNvSpPr>
          <p:nvPr>
            <p:ph type="title"/>
          </p:nvPr>
        </p:nvSpPr>
        <p:spPr>
          <a:xfrm>
            <a:off x="457200" y="155448"/>
            <a:ext cx="8229600" cy="1143000"/>
          </a:xfrm>
        </p:spPr>
        <p:txBody>
          <a:bodyPr anchor="b" anchorCtr="0"/>
          <a:lstStyle>
            <a:lvl1pPr>
              <a:defRPr/>
            </a:lvl1pPr>
          </a:lstStyle>
          <a:p>
            <a:r>
              <a:rPr kumimoji="0" lang="ru-RU"/>
              <a:t>Образец заголовка</a:t>
            </a:r>
            <a:endParaRPr kumimoji="0" lang="en-US"/>
          </a:p>
        </p:txBody>
      </p:sp>
      <p:sp>
        <p:nvSpPr>
          <p:cNvPr id="12" name="Текст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a:t>Образец текста</a:t>
            </a:r>
          </a:p>
        </p:txBody>
      </p:sp>
      <p:cxnSp>
        <p:nvCxnSpPr>
          <p:cNvPr id="10" name="Прямая соединительная линия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96926E42-FCE7-4330-8370-2035AAF745C5}" type="datetimeFigureOut">
              <a:rPr lang="ru-RU" smtClean="0"/>
              <a:t>15.09.2023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39C3784B-3EC4-46CD-AAED-6662BD905ED1}" type="slidenum">
              <a:rPr lang="ru-RU" smtClean="0"/>
              <a:t>‹#›</a:t>
            </a:fld>
            <a:endParaRPr lang="ru-RU"/>
          </a:p>
        </p:txBody>
      </p:sp>
      <p:sp>
        <p:nvSpPr>
          <p:cNvPr id="2" name="Заголовок 1"/>
          <p:cNvSpPr>
            <a:spLocks noGrp="1"/>
          </p:cNvSpPr>
          <p:nvPr>
            <p:ph type="title"/>
          </p:nvPr>
        </p:nvSpPr>
        <p:spPr/>
        <p:txBody>
          <a:bodyPr/>
          <a:lstStyle/>
          <a:p>
            <a:r>
              <a:rPr kumimoji="0" lang="ru-RU"/>
              <a:t>Образец заголовка</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96926E42-FCE7-4330-8370-2035AAF745C5}" type="datetimeFigureOut">
              <a:rPr lang="ru-RU" smtClean="0"/>
              <a:t>15.09.2023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39C3784B-3EC4-46CD-AAED-6662BD905ED1}"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9" name="Объект 28"/>
          <p:cNvSpPr>
            <a:spLocks noGrp="1"/>
          </p:cNvSpPr>
          <p:nvPr>
            <p:ph sz="quarter" idx="1"/>
          </p:nvPr>
        </p:nvSpPr>
        <p:spPr>
          <a:xfrm>
            <a:off x="457200" y="457200"/>
            <a:ext cx="6248400" cy="5715000"/>
          </a:xfrm>
        </p:spPr>
        <p:txBody>
          <a:body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3" name="Текст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ru-RU"/>
              <a:t>Образец текста</a:t>
            </a:r>
          </a:p>
        </p:txBody>
      </p:sp>
      <p:sp>
        <p:nvSpPr>
          <p:cNvPr id="31" name="Заголовок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a:t>Образец заголовка</a:t>
            </a:r>
            <a:endParaRPr kumimoji="0" lang="en-US"/>
          </a:p>
        </p:txBody>
      </p:sp>
      <p:sp>
        <p:nvSpPr>
          <p:cNvPr id="8" name="Дата 7"/>
          <p:cNvSpPr>
            <a:spLocks noGrp="1"/>
          </p:cNvSpPr>
          <p:nvPr>
            <p:ph type="dt" sz="half" idx="14"/>
          </p:nvPr>
        </p:nvSpPr>
        <p:spPr/>
        <p:txBody>
          <a:bodyPr/>
          <a:lstStyle/>
          <a:p>
            <a:fld id="{96926E42-FCE7-4330-8370-2035AAF745C5}" type="datetimeFigureOut">
              <a:rPr lang="ru-RU" smtClean="0"/>
              <a:t>15.09.2023</a:t>
            </a:fld>
            <a:endParaRPr lang="ru-RU"/>
          </a:p>
        </p:txBody>
      </p:sp>
      <p:sp>
        <p:nvSpPr>
          <p:cNvPr id="9" name="Номер слайда 8"/>
          <p:cNvSpPr>
            <a:spLocks noGrp="1"/>
          </p:cNvSpPr>
          <p:nvPr>
            <p:ph type="sldNum" sz="quarter" idx="15"/>
          </p:nvPr>
        </p:nvSpPr>
        <p:spPr/>
        <p:txBody>
          <a:bodyPr/>
          <a:lstStyle/>
          <a:p>
            <a:fld id="{39C3784B-3EC4-46CD-AAED-6662BD905ED1}" type="slidenum">
              <a:rPr lang="ru-RU" smtClean="0"/>
              <a:t>‹#›</a:t>
            </a:fld>
            <a:endParaRPr lang="ru-RU"/>
          </a:p>
        </p:txBody>
      </p:sp>
      <p:sp>
        <p:nvSpPr>
          <p:cNvPr id="10" name="Нижний колонтитул 9"/>
          <p:cNvSpPr>
            <a:spLocks noGrp="1"/>
          </p:cNvSpPr>
          <p:nvPr>
            <p:ph type="ftr" sz="quarter" idx="16"/>
          </p:nvPr>
        </p:nvSpPr>
        <p:spPr/>
        <p:txBody>
          <a:bodyPr/>
          <a:lstStyle/>
          <a:p>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a:t>Образец заголовка</a:t>
            </a:r>
            <a:endParaRPr kumimoji="0" lang="en-US"/>
          </a:p>
        </p:txBody>
      </p:sp>
      <p:sp>
        <p:nvSpPr>
          <p:cNvPr id="3" name="Рисунок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ru-RU"/>
              <a:t>Вставка рисунка</a:t>
            </a:r>
            <a:endParaRPr kumimoji="0" lang="en-US"/>
          </a:p>
        </p:txBody>
      </p:sp>
      <p:sp>
        <p:nvSpPr>
          <p:cNvPr id="4" name="Текст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ru-RU"/>
              <a:t>Образец текста</a:t>
            </a:r>
          </a:p>
        </p:txBody>
      </p:sp>
      <p:sp>
        <p:nvSpPr>
          <p:cNvPr id="8" name="Дата 7"/>
          <p:cNvSpPr>
            <a:spLocks noGrp="1"/>
          </p:cNvSpPr>
          <p:nvPr>
            <p:ph type="dt" sz="half" idx="10"/>
          </p:nvPr>
        </p:nvSpPr>
        <p:spPr/>
        <p:txBody>
          <a:bodyPr/>
          <a:lstStyle/>
          <a:p>
            <a:fld id="{96926E42-FCE7-4330-8370-2035AAF745C5}" type="datetimeFigureOut">
              <a:rPr lang="ru-RU" smtClean="0"/>
              <a:t>15.09.2023</a:t>
            </a:fld>
            <a:endParaRPr lang="ru-RU"/>
          </a:p>
        </p:txBody>
      </p:sp>
      <p:sp>
        <p:nvSpPr>
          <p:cNvPr id="9" name="Номер слайда 8"/>
          <p:cNvSpPr>
            <a:spLocks noGrp="1"/>
          </p:cNvSpPr>
          <p:nvPr>
            <p:ph type="sldNum" sz="quarter" idx="11"/>
          </p:nvPr>
        </p:nvSpPr>
        <p:spPr/>
        <p:txBody>
          <a:bodyPr/>
          <a:lstStyle/>
          <a:p>
            <a:fld id="{39C3784B-3EC4-46CD-AAED-6662BD905ED1}" type="slidenum">
              <a:rPr lang="ru-RU" smtClean="0"/>
              <a:t>‹#›</a:t>
            </a:fld>
            <a:endParaRPr lang="ru-RU"/>
          </a:p>
        </p:txBody>
      </p:sp>
      <p:sp>
        <p:nvSpPr>
          <p:cNvPr id="10" name="Нижний колонтитул 9"/>
          <p:cNvSpPr>
            <a:spLocks noGrp="1"/>
          </p:cNvSpPr>
          <p:nvPr>
            <p:ph type="ftr" sz="quarter" idx="12"/>
          </p:nvPr>
        </p:nvSpPr>
        <p:spPr/>
        <p:txBody>
          <a:bodyPr/>
          <a:lstStyle/>
          <a:p>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Текст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ru-RU"/>
              <a:t>Образец текста</a:t>
            </a:r>
          </a:p>
          <a:p>
            <a:pPr lvl="1" eaLnBrk="1" latinLnBrk="0" hangingPunct="1"/>
            <a:r>
              <a:rPr kumimoji="0" lang="ru-RU"/>
              <a:t>Второй уровень</a:t>
            </a:r>
          </a:p>
          <a:p>
            <a:pPr lvl="2" eaLnBrk="1" latinLnBrk="0" hangingPunct="1"/>
            <a:r>
              <a:rPr kumimoji="0" lang="ru-RU"/>
              <a:t>Третий уровень</a:t>
            </a:r>
          </a:p>
          <a:p>
            <a:pPr lvl="3" eaLnBrk="1" latinLnBrk="0" hangingPunct="1"/>
            <a:r>
              <a:rPr kumimoji="0" lang="ru-RU"/>
              <a:t>Четвертый уровень</a:t>
            </a:r>
          </a:p>
          <a:p>
            <a:pPr lvl="4" eaLnBrk="1" latinLnBrk="0" hangingPunct="1"/>
            <a:r>
              <a:rPr kumimoji="0" lang="ru-RU"/>
              <a:t>Пятый уровень</a:t>
            </a:r>
            <a:endParaRPr kumimoji="0" lang="en-US"/>
          </a:p>
        </p:txBody>
      </p:sp>
      <p:sp>
        <p:nvSpPr>
          <p:cNvPr id="24" name="Дата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96926E42-FCE7-4330-8370-2035AAF745C5}" type="datetimeFigureOut">
              <a:rPr lang="ru-RU" smtClean="0"/>
              <a:t>15.09.2023</a:t>
            </a:fld>
            <a:endParaRPr lang="ru-RU"/>
          </a:p>
        </p:txBody>
      </p:sp>
      <p:sp>
        <p:nvSpPr>
          <p:cNvPr id="10" name="Нижний колонтитул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ru-RU"/>
          </a:p>
        </p:txBody>
      </p:sp>
      <p:sp>
        <p:nvSpPr>
          <p:cNvPr id="22" name="Номер слайда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39C3784B-3EC4-46CD-AAED-6662BD905ED1}" type="slidenum">
              <a:rPr lang="ru-RU" smtClean="0"/>
              <a:t>‹#›</a:t>
            </a:fld>
            <a:endParaRPr lang="ru-RU"/>
          </a:p>
        </p:txBody>
      </p:sp>
      <p:sp>
        <p:nvSpPr>
          <p:cNvPr id="5" name="Заголовок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ru-RU"/>
              <a:t>Образец заголовка</a:t>
            </a:r>
            <a:endParaRPr kumimoji="0" lang="en-US"/>
          </a:p>
        </p:txBody>
      </p:sp>
    </p:spTree>
  </p:cSld>
  <p:clrMap bg1="dk1" tx1="lt1" bg2="dk2" tx2="lt2" accent1="accent1" accent2="accent2" accent3="accent3" accent4="accent4" accent5="accent5" accent6="accent6" hlink="hlink" folHlink="folHlink"/>
  <p:sldLayoutIdLst>
    <p:sldLayoutId id="2147484153" r:id="rId1"/>
    <p:sldLayoutId id="2147484154" r:id="rId2"/>
    <p:sldLayoutId id="2147484155" r:id="rId3"/>
    <p:sldLayoutId id="2147484156" r:id="rId4"/>
    <p:sldLayoutId id="2147484157" r:id="rId5"/>
    <p:sldLayoutId id="2147484158" r:id="rId6"/>
    <p:sldLayoutId id="2147484159" r:id="rId7"/>
    <p:sldLayoutId id="2147484160" r:id="rId8"/>
    <p:sldLayoutId id="2147484161" r:id="rId9"/>
    <p:sldLayoutId id="2147484162" r:id="rId10"/>
    <p:sldLayoutId id="2147484163"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4.xml"/><Relationship Id="rId4" Type="http://schemas.openxmlformats.org/officeDocument/2006/relationships/image" Target="../media/image32.jpeg"/></Relationships>
</file>

<file path=ppt/slides/_rels/slide1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4.xml"/><Relationship Id="rId4" Type="http://schemas.openxmlformats.org/officeDocument/2006/relationships/image" Target="../media/image35.jpeg"/></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p:txBody>
          <a:bodyPr/>
          <a:lstStyle/>
          <a:p>
            <a:endParaRPr lang="ru-RU" dirty="0"/>
          </a:p>
        </p:txBody>
      </p:sp>
      <p:sp>
        <p:nvSpPr>
          <p:cNvPr id="2" name="Заголовок 1"/>
          <p:cNvSpPr>
            <a:spLocks noGrp="1"/>
          </p:cNvSpPr>
          <p:nvPr>
            <p:ph type="ctrTitle"/>
          </p:nvPr>
        </p:nvSpPr>
        <p:spPr>
          <a:xfrm>
            <a:off x="457200" y="476672"/>
            <a:ext cx="8305800" cy="1944216"/>
          </a:xfrm>
        </p:spPr>
        <p:txBody>
          <a:bodyPr/>
          <a:lstStyle/>
          <a:p>
            <a:br>
              <a:rPr lang="ru-RU" dirty="0">
                <a:solidFill>
                  <a:schemeClr val="bg2">
                    <a:lumMod val="75000"/>
                  </a:schemeClr>
                </a:solidFill>
              </a:rPr>
            </a:br>
            <a:br>
              <a:rPr lang="ru-RU" dirty="0">
                <a:solidFill>
                  <a:schemeClr val="bg2">
                    <a:lumMod val="75000"/>
                  </a:schemeClr>
                </a:solidFill>
              </a:rPr>
            </a:br>
            <a:r>
              <a:rPr lang="ru-RU" dirty="0">
                <a:solidFill>
                  <a:schemeClr val="bg2">
                    <a:lumMod val="75000"/>
                  </a:schemeClr>
                </a:solidFill>
              </a:rPr>
              <a:t>17 </a:t>
            </a:r>
            <a:r>
              <a:rPr lang="ru-RU" dirty="0" err="1">
                <a:solidFill>
                  <a:schemeClr val="bg2">
                    <a:lumMod val="75000"/>
                  </a:schemeClr>
                </a:solidFill>
              </a:rPr>
              <a:t>верасня</a:t>
            </a:r>
            <a:r>
              <a:rPr lang="ru-RU" dirty="0">
                <a:solidFill>
                  <a:schemeClr val="bg2">
                    <a:lumMod val="75000"/>
                  </a:schemeClr>
                </a:solidFill>
              </a:rPr>
              <a:t> – </a:t>
            </a:r>
            <a:br>
              <a:rPr lang="ru-RU" dirty="0">
                <a:solidFill>
                  <a:schemeClr val="bg2">
                    <a:lumMod val="75000"/>
                  </a:schemeClr>
                </a:solidFill>
              </a:rPr>
            </a:br>
            <a:r>
              <a:rPr lang="ru-RU" dirty="0">
                <a:solidFill>
                  <a:schemeClr val="bg2">
                    <a:lumMod val="75000"/>
                  </a:schemeClr>
                </a:solidFill>
              </a:rPr>
              <a:t>Дзень </a:t>
            </a:r>
            <a:r>
              <a:rPr lang="be-BY" dirty="0">
                <a:solidFill>
                  <a:schemeClr val="bg2">
                    <a:lumMod val="75000"/>
                  </a:schemeClr>
                </a:solidFill>
              </a:rPr>
              <a:t>народнага адзінства</a:t>
            </a:r>
            <a:endParaRPr lang="ru-RU" dirty="0">
              <a:solidFill>
                <a:schemeClr val="bg2">
                  <a:lumMod val="75000"/>
                </a:schemeClr>
              </a:solidFill>
            </a:endParaRPr>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2492896"/>
            <a:ext cx="7145138" cy="35725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146870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be-BY" dirty="0">
                <a:solidFill>
                  <a:schemeClr val="bg2">
                    <a:lumMod val="75000"/>
                  </a:schemeClr>
                </a:solidFill>
              </a:rPr>
              <a:t>17 верасня 1939 года</a:t>
            </a:r>
            <a:endParaRPr lang="ru-RU" dirty="0">
              <a:solidFill>
                <a:schemeClr val="bg2">
                  <a:lumMod val="75000"/>
                </a:schemeClr>
              </a:solidFill>
            </a:endParaRPr>
          </a:p>
        </p:txBody>
      </p:sp>
      <p:sp>
        <p:nvSpPr>
          <p:cNvPr id="4" name="Объект 3"/>
          <p:cNvSpPr>
            <a:spLocks noGrp="1"/>
          </p:cNvSpPr>
          <p:nvPr>
            <p:ph sz="half" idx="2"/>
          </p:nvPr>
        </p:nvSpPr>
        <p:spPr/>
        <p:txBody>
          <a:bodyPr>
            <a:normAutofit fontScale="62500" lnSpcReduction="20000"/>
          </a:bodyPr>
          <a:lstStyle/>
          <a:p>
            <a:pPr algn="just"/>
            <a:r>
              <a:rPr lang="be-BY" dirty="0">
                <a:solidFill>
                  <a:schemeClr val="bg2">
                    <a:lumMod val="75000"/>
                  </a:schemeClr>
                </a:solidFill>
              </a:rPr>
              <a:t>17 верасня 1939 года Чырвоная Армія перашла мяжу. Савецкі ўрад намерваўся ва ўмовах ваенных дзеянняў узяць пад абарону насельніцтва Заходняй Беларусі.</a:t>
            </a:r>
            <a:endParaRPr lang="ru-RU" dirty="0">
              <a:solidFill>
                <a:schemeClr val="bg2">
                  <a:lumMod val="75000"/>
                </a:schemeClr>
              </a:solidFill>
            </a:endParaRPr>
          </a:p>
          <a:p>
            <a:pPr algn="just"/>
            <a:r>
              <a:rPr lang="be-BY" dirty="0">
                <a:solidFill>
                  <a:schemeClr val="bg2">
                    <a:lumMod val="75000"/>
                  </a:schemeClr>
                </a:solidFill>
              </a:rPr>
              <a:t>Рух савецкіх войск ішоў хутка: 18 верасня яны занялі Свянцяны, Ліду, Навагрудак, Слонім, Ваўкавыск; 19 верасня – Пружаны і Кобрын. Большасць падраздзяленняў Войска польскага здавалася без боя. Тыя часці, аснову якіх складалі этнічныя ўкраінцы ці беларусы, пераходзілі на бок Чырвонай Арміі.</a:t>
            </a:r>
            <a:endParaRPr lang="ru-RU" dirty="0">
              <a:solidFill>
                <a:schemeClr val="bg2">
                  <a:lumMod val="75000"/>
                </a:schemeClr>
              </a:solidFill>
            </a:endParaRPr>
          </a:p>
          <a:p>
            <a:pPr algn="just"/>
            <a:r>
              <a:rPr lang="be-BY" dirty="0">
                <a:solidFill>
                  <a:schemeClr val="bg2">
                    <a:lumMod val="75000"/>
                  </a:schemeClr>
                </a:solidFill>
              </a:rPr>
              <a:t>На Мастоўшчыну Чырвоная Армія рухалася  з усходу па некалькі напрамках – з Дзятлава, Слоніма і Ваўкавыска.</a:t>
            </a:r>
            <a:endParaRPr lang="ru-RU" dirty="0">
              <a:solidFill>
                <a:schemeClr val="bg2">
                  <a:lumMod val="75000"/>
                </a:schemeClr>
              </a:solidFill>
            </a:endParaRPr>
          </a:p>
          <a:p>
            <a:pPr algn="just"/>
            <a:endParaRPr lang="ru-RU" dirty="0">
              <a:solidFill>
                <a:schemeClr val="bg2">
                  <a:lumMod val="75000"/>
                </a:schemeClr>
              </a:solidFill>
            </a:endParaRPr>
          </a:p>
        </p:txBody>
      </p:sp>
      <p:pic>
        <p:nvPicPr>
          <p:cNvPr id="6146" name="Picture 2"/>
          <p:cNvPicPr>
            <a:picLocks noGrp="1" noChangeAspect="1" noChangeArrowheads="1"/>
          </p:cNvPicPr>
          <p:nvPr>
            <p:ph sz="half" idx="1"/>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1340768"/>
            <a:ext cx="4059238" cy="24626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7" y="3861048"/>
            <a:ext cx="4283521" cy="29127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311852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52400"/>
            <a:ext cx="8229600" cy="828328"/>
          </a:xfrm>
        </p:spPr>
        <p:txBody>
          <a:bodyPr>
            <a:normAutofit/>
          </a:bodyPr>
          <a:lstStyle/>
          <a:p>
            <a:pPr algn="ctr"/>
            <a:r>
              <a:rPr lang="be-BY" sz="2800" dirty="0">
                <a:solidFill>
                  <a:schemeClr val="bg2">
                    <a:lumMod val="75000"/>
                  </a:schemeClr>
                </a:solidFill>
              </a:rPr>
              <a:t>Сустрэча Чырвонай Арміі</a:t>
            </a:r>
            <a:endParaRPr lang="ru-RU" sz="2800" dirty="0">
              <a:solidFill>
                <a:schemeClr val="bg2">
                  <a:lumMod val="75000"/>
                </a:schemeClr>
              </a:solidFill>
            </a:endParaRPr>
          </a:p>
        </p:txBody>
      </p:sp>
      <p:pic>
        <p:nvPicPr>
          <p:cNvPr id="5" name="Объект 4" descr="&quot;Ворота приветствия&quot;, построенные в честь Красной Армии в селе Гудевичи Гродненского повета. 1939 год"/>
          <p:cNvPicPr>
            <a:picLocks noGrp="1"/>
          </p:cNvPicPr>
          <p:nvPr>
            <p:ph sz="half" idx="1"/>
          </p:nvPr>
        </p:nvPicPr>
        <p:blipFill>
          <a:blip r:embed="rId2">
            <a:extLst>
              <a:ext uri="{28A0092B-C50C-407E-A947-70E740481C1C}">
                <a14:useLocalDpi xmlns:a14="http://schemas.microsoft.com/office/drawing/2010/main" val="0"/>
              </a:ext>
            </a:extLst>
          </a:blip>
          <a:stretch>
            <a:fillRect/>
          </a:stretch>
        </p:blipFill>
        <p:spPr bwMode="auto">
          <a:xfrm>
            <a:off x="251520" y="980728"/>
            <a:ext cx="4347270" cy="2736304"/>
          </a:xfrm>
          <a:prstGeom prst="rect">
            <a:avLst/>
          </a:prstGeom>
          <a:noFill/>
          <a:ln>
            <a:noFill/>
          </a:ln>
        </p:spPr>
      </p:pic>
      <p:sp>
        <p:nvSpPr>
          <p:cNvPr id="8" name="Объект 7"/>
          <p:cNvSpPr>
            <a:spLocks noGrp="1"/>
          </p:cNvSpPr>
          <p:nvPr>
            <p:ph sz="half" idx="2"/>
          </p:nvPr>
        </p:nvSpPr>
        <p:spPr/>
        <p:txBody>
          <a:bodyPr>
            <a:normAutofit fontScale="55000" lnSpcReduction="20000"/>
          </a:bodyPr>
          <a:lstStyle/>
          <a:p>
            <a:pPr algn="just"/>
            <a:r>
              <a:rPr lang="be-BY" dirty="0">
                <a:solidFill>
                  <a:schemeClr val="bg2">
                    <a:lumMod val="75000"/>
                  </a:schemeClr>
                </a:solidFill>
              </a:rPr>
              <a:t>Большасць жыхароў Заходняй Беларусі сустаракала савецкіх салдат з радасцю і аказвала дапамогу. У многіх месцах ствараліся ваенна-рэвалюцыйныя камітэты, якія арганізоўвалі атрады з рабочых і сялян. Гэтыя фарміраванні раззбройвалі паліцэйскіх, бралі пад абарону масты, іншыя важныя аб’екты. Так, узброеныя сяляне в.Курылавічы, Дубна, Пескі актыўна раззброілі польскіх жандараў, паліцэйскіх і захапілі будынкі гмінаў. У фабрычным пасёлку Масты быў створаны камітэт па ўстанаўленні савецкай улады. Старшынёй яго быў выбраны Г.М.Цецька, намесніка – П.І.Валковіч, сакратаром – С.І. Валковіч.</a:t>
            </a:r>
            <a:endParaRPr lang="ru-RU" dirty="0">
              <a:solidFill>
                <a:schemeClr val="bg2">
                  <a:lumMod val="75000"/>
                </a:schemeClr>
              </a:solidFill>
            </a:endParaRPr>
          </a:p>
          <a:p>
            <a:pPr algn="just"/>
            <a:r>
              <a:rPr lang="be-BY" dirty="0">
                <a:solidFill>
                  <a:schemeClr val="bg2">
                    <a:lumMod val="75000"/>
                  </a:schemeClr>
                </a:solidFill>
              </a:rPr>
              <a:t>19 верасня чырвонаармейцы ўступілі ў Масты фабрычныя. На плошчы перад фанерным заводам узнік мітынг. Прамоўцы дзякавалі за вызваленне, воінам і камандзірам уручылі кветкі, хлеб-соль.</a:t>
            </a:r>
            <a:endParaRPr lang="ru-RU" dirty="0">
              <a:solidFill>
                <a:schemeClr val="bg2">
                  <a:lumMod val="75000"/>
                </a:schemeClr>
              </a:solidFill>
            </a:endParaRPr>
          </a:p>
          <a:p>
            <a:pPr algn="just"/>
            <a:endParaRPr lang="ru-RU" dirty="0">
              <a:solidFill>
                <a:schemeClr val="bg2">
                  <a:lumMod val="75000"/>
                </a:schemeClr>
              </a:solidFill>
            </a:endParaRPr>
          </a:p>
        </p:txBody>
      </p:sp>
      <p:sp>
        <p:nvSpPr>
          <p:cNvPr id="3" name="AutoShape 2" descr="C:\Users\Museum\Desktop\%D0%9F%D1%80%D0%B5%D0%B7%D0%B5%D0%BD%D1%82%D0%B0%D1%86%D0%B8%D1%8F\i.webp"/>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4" name="AutoShape 4" descr="C:\Users\Museum\Desktop\i.webp"/>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8197" name="Picture 5" descr="C:\Users\Museum\Desktop\Презентация\22ecf943a4a34b5b6670f01704c91a1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510" y="3830723"/>
            <a:ext cx="4536504" cy="26688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87180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be-BY" dirty="0">
                <a:solidFill>
                  <a:schemeClr val="bg2">
                    <a:lumMod val="75000"/>
                  </a:schemeClr>
                </a:solidFill>
              </a:rPr>
              <a:t>Бітва за Гродна</a:t>
            </a:r>
            <a:endParaRPr lang="ru-RU" dirty="0">
              <a:solidFill>
                <a:schemeClr val="bg2">
                  <a:lumMod val="75000"/>
                </a:schemeClr>
              </a:solidFill>
            </a:endParaRPr>
          </a:p>
        </p:txBody>
      </p:sp>
      <p:sp>
        <p:nvSpPr>
          <p:cNvPr id="4" name="Объект 3"/>
          <p:cNvSpPr>
            <a:spLocks noGrp="1"/>
          </p:cNvSpPr>
          <p:nvPr>
            <p:ph sz="half" idx="2"/>
          </p:nvPr>
        </p:nvSpPr>
        <p:spPr/>
        <p:txBody>
          <a:bodyPr>
            <a:normAutofit/>
          </a:bodyPr>
          <a:lstStyle/>
          <a:p>
            <a:pPr algn="just"/>
            <a:r>
              <a:rPr lang="be-BY" sz="1600" dirty="0">
                <a:solidFill>
                  <a:schemeClr val="bg2">
                    <a:lumMod val="75000"/>
                  </a:schemeClr>
                </a:solidFill>
              </a:rPr>
              <a:t>Але не ўсюды Чырвоную Армію сустракалі з кветкамі. Некалькі дзён працягвалася бітва за Гродна. Супраціўленне тут аказалі каля 3 тыс. салдат і афіцэраў вучэбнага падраздзялення і паліцэйскіх. Але 20 верасня горад быў узяты. А 22 верасня савецкія войскі ўвайшлі ў Брэст-Літоўскі і Беласток.</a:t>
            </a:r>
            <a:endParaRPr lang="ru-RU" sz="1600" dirty="0">
              <a:solidFill>
                <a:schemeClr val="bg2">
                  <a:lumMod val="75000"/>
                </a:schemeClr>
              </a:solidFill>
            </a:endParaRPr>
          </a:p>
        </p:txBody>
      </p:sp>
      <p:pic>
        <p:nvPicPr>
          <p:cNvPr id="5" name="Объект 4" descr="Проволочные заграждения в Гродно, оставленные при отступлении польской армией в 1939 году"/>
          <p:cNvPicPr>
            <a:picLocks noGrp="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899592" y="1484784"/>
            <a:ext cx="3266440" cy="4572000"/>
          </a:xfrm>
          <a:prstGeom prst="rect">
            <a:avLst/>
          </a:prstGeom>
          <a:noFill/>
          <a:ln>
            <a:noFill/>
          </a:ln>
        </p:spPr>
      </p:pic>
      <p:pic>
        <p:nvPicPr>
          <p:cNvPr id="5122" name="Picture 2" descr="C:\Users\Museum\Desktop\Презентация\1709114.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66459" y="3789040"/>
            <a:ext cx="4330864" cy="27990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51901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be-BY" dirty="0">
                <a:solidFill>
                  <a:schemeClr val="bg2">
                    <a:lumMod val="75000"/>
                  </a:schemeClr>
                </a:solidFill>
              </a:rPr>
              <a:t>Выбары дэпутатаў у Народны сход</a:t>
            </a:r>
            <a:endParaRPr lang="ru-RU" dirty="0">
              <a:solidFill>
                <a:schemeClr val="bg2">
                  <a:lumMod val="75000"/>
                </a:schemeClr>
              </a:solidFill>
            </a:endParaRPr>
          </a:p>
        </p:txBody>
      </p:sp>
      <p:sp>
        <p:nvSpPr>
          <p:cNvPr id="4" name="Объект 3"/>
          <p:cNvSpPr>
            <a:spLocks noGrp="1"/>
          </p:cNvSpPr>
          <p:nvPr>
            <p:ph sz="half" idx="2"/>
          </p:nvPr>
        </p:nvSpPr>
        <p:spPr/>
        <p:txBody>
          <a:bodyPr>
            <a:normAutofit fontScale="70000" lnSpcReduction="20000"/>
          </a:bodyPr>
          <a:lstStyle/>
          <a:p>
            <a:pPr algn="just"/>
            <a:r>
              <a:rPr lang="be-BY" dirty="0">
                <a:solidFill>
                  <a:schemeClr val="bg2">
                    <a:lumMod val="75000"/>
                  </a:schemeClr>
                </a:solidFill>
              </a:rPr>
              <a:t>З прыходам Чырвонай Арміі ў ваяводствах і павятовых цэнтрах пачалі фарміравацца органы новай ўлады. Менавіта яны заняліся здзяйсненнем першых пераўтварэнняў, а затым арганізацыяй выбараў дэпутатаў у Народны сход Заходняй Беларусі, які быў павінны вырашыць асноўныя пытанні дзяржаўнага строя. Выбары прайшлі 22 кастрычніка1939 года ў абстаноўцы палітычнага пад’ёма. На выбарчыя ўчасткі прыйшло 96, 7% выбаршчыкаў.</a:t>
            </a:r>
            <a:r>
              <a:rPr lang="be-BY" b="1" dirty="0">
                <a:solidFill>
                  <a:schemeClr val="bg2">
                    <a:lumMod val="75000"/>
                  </a:schemeClr>
                </a:solidFill>
              </a:rPr>
              <a:t> </a:t>
            </a:r>
          </a:p>
          <a:p>
            <a:pPr algn="just"/>
            <a:r>
              <a:rPr lang="be-BY" b="1" dirty="0">
                <a:solidFill>
                  <a:schemeClr val="bg2">
                    <a:lumMod val="75000"/>
                  </a:schemeClr>
                </a:solidFill>
              </a:rPr>
              <a:t>Працоўныя Мастоўшчыны выбралі дэлегатамі ў Народны сход Ганну Буйка, Настассю Глод, Сямёна Мінько.</a:t>
            </a:r>
            <a:endParaRPr lang="ru-RU" dirty="0">
              <a:solidFill>
                <a:schemeClr val="bg2">
                  <a:lumMod val="75000"/>
                </a:schemeClr>
              </a:solidFill>
            </a:endParaRPr>
          </a:p>
          <a:p>
            <a:endParaRPr lang="ru-RU" dirty="0"/>
          </a:p>
        </p:txBody>
      </p:sp>
      <p:pic>
        <p:nvPicPr>
          <p:cNvPr id="4098" name="Picture 2" descr="C:\Users\Museum\Desktop\Презентация\выборы.jpg"/>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323528" y="1988840"/>
            <a:ext cx="4531199" cy="31682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3196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be-BY" dirty="0">
                <a:solidFill>
                  <a:schemeClr val="bg2">
                    <a:lumMod val="75000"/>
                  </a:schemeClr>
                </a:solidFill>
              </a:rPr>
              <a:t>Дэкларацыя </a:t>
            </a:r>
            <a:br>
              <a:rPr lang="be-BY" dirty="0">
                <a:solidFill>
                  <a:schemeClr val="bg2">
                    <a:lumMod val="75000"/>
                  </a:schemeClr>
                </a:solidFill>
              </a:rPr>
            </a:br>
            <a:r>
              <a:rPr lang="be-BY" dirty="0">
                <a:solidFill>
                  <a:schemeClr val="bg2">
                    <a:lumMod val="75000"/>
                  </a:schemeClr>
                </a:solidFill>
              </a:rPr>
              <a:t>аб уваходжанні ў склад БССР</a:t>
            </a:r>
            <a:endParaRPr lang="ru-RU" dirty="0">
              <a:solidFill>
                <a:schemeClr val="bg2">
                  <a:lumMod val="75000"/>
                </a:schemeClr>
              </a:solidFill>
            </a:endParaRPr>
          </a:p>
        </p:txBody>
      </p:sp>
      <p:sp>
        <p:nvSpPr>
          <p:cNvPr id="4" name="Объект 3"/>
          <p:cNvSpPr>
            <a:spLocks noGrp="1"/>
          </p:cNvSpPr>
          <p:nvPr>
            <p:ph sz="half" idx="2"/>
          </p:nvPr>
        </p:nvSpPr>
        <p:spPr/>
        <p:txBody>
          <a:bodyPr/>
          <a:lstStyle/>
          <a:p>
            <a:pPr algn="just"/>
            <a:r>
              <a:rPr lang="be-BY" dirty="0">
                <a:solidFill>
                  <a:schemeClr val="bg2">
                    <a:lumMod val="75000"/>
                  </a:schemeClr>
                </a:solidFill>
              </a:rPr>
              <a:t>Паседжанне Народнага сходу Заходняй Беларусі прайшо 28-30 кастрычніка 1939 года ў Беластоку. На ім была прынята Дэкларацыя аб абвяшчэнні савецкай улады і ўваходжанні Заходняй Беларусі ў склад БССР. </a:t>
            </a:r>
            <a:endParaRPr lang="ru-RU" dirty="0">
              <a:solidFill>
                <a:schemeClr val="bg2">
                  <a:lumMod val="75000"/>
                </a:schemeClr>
              </a:solidFill>
            </a:endParaRPr>
          </a:p>
          <a:p>
            <a:endParaRPr lang="ru-RU" dirty="0"/>
          </a:p>
        </p:txBody>
      </p:sp>
      <p:pic>
        <p:nvPicPr>
          <p:cNvPr id="5" name="Объект 4" descr="https://www.belta.by/uploads/lotus/news/000022_2ED208E22231E7CE4325834A00268312_916608.jpg"/>
          <p:cNvPicPr>
            <a:picLocks noGrp="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611949" y="1524000"/>
            <a:ext cx="3749739" cy="4572000"/>
          </a:xfrm>
          <a:prstGeom prst="rect">
            <a:avLst/>
          </a:prstGeom>
          <a:noFill/>
          <a:ln>
            <a:noFill/>
          </a:ln>
        </p:spPr>
      </p:pic>
    </p:spTree>
    <p:extLst>
      <p:ext uri="{BB962C8B-B14F-4D97-AF65-F5344CB8AC3E}">
        <p14:creationId xmlns:p14="http://schemas.microsoft.com/office/powerpoint/2010/main" val="11361336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be-BY" dirty="0">
                <a:solidFill>
                  <a:schemeClr val="bg2">
                    <a:lumMod val="75000"/>
                  </a:schemeClr>
                </a:solidFill>
              </a:rPr>
              <a:t>Закон аб прыняцці ў склад БССР</a:t>
            </a:r>
            <a:endParaRPr lang="ru-RU" dirty="0">
              <a:solidFill>
                <a:schemeClr val="bg2">
                  <a:lumMod val="75000"/>
                </a:schemeClr>
              </a:solidFill>
            </a:endParaRPr>
          </a:p>
        </p:txBody>
      </p:sp>
      <p:sp>
        <p:nvSpPr>
          <p:cNvPr id="4" name="Объект 3"/>
          <p:cNvSpPr>
            <a:spLocks noGrp="1"/>
          </p:cNvSpPr>
          <p:nvPr>
            <p:ph sz="half" idx="2"/>
          </p:nvPr>
        </p:nvSpPr>
        <p:spPr/>
        <p:txBody>
          <a:bodyPr>
            <a:normAutofit fontScale="77500" lnSpcReduction="20000"/>
          </a:bodyPr>
          <a:lstStyle/>
          <a:p>
            <a:pPr algn="just"/>
            <a:r>
              <a:rPr lang="be-BY" dirty="0">
                <a:solidFill>
                  <a:schemeClr val="bg2">
                    <a:lumMod val="75000"/>
                  </a:schemeClr>
                </a:solidFill>
              </a:rPr>
              <a:t>2 лістапада 1939 года пазачарговая </a:t>
            </a:r>
            <a:r>
              <a:rPr lang="en-US" dirty="0">
                <a:solidFill>
                  <a:schemeClr val="bg2">
                    <a:lumMod val="75000"/>
                  </a:schemeClr>
                </a:solidFill>
              </a:rPr>
              <a:t>V</a:t>
            </a:r>
            <a:r>
              <a:rPr lang="be-BY" dirty="0">
                <a:solidFill>
                  <a:schemeClr val="bg2">
                    <a:lumMod val="75000"/>
                  </a:schemeClr>
                </a:solidFill>
              </a:rPr>
              <a:t> сесія Вярхоўнага Савета СССР першага склікання вырашыла задаволіць просьбу Народнага сходу Заходняй Беларусі і ўключыць яе тэрыторыю ў склад СССР, аб’яднаўшы яе з БССР. На пазачарговай сесіі Вярхоўнага Савета БССР 14 лістапада 1939 года быў падпісаны закон “Аб прыняцці Заходняй Беларусі ў склад Беларускай Савецкай Сацыялістычнай Рэспублікі”.</a:t>
            </a:r>
            <a:endParaRPr lang="ru-RU" dirty="0">
              <a:solidFill>
                <a:schemeClr val="bg2">
                  <a:lumMod val="75000"/>
                </a:schemeClr>
              </a:solidFill>
            </a:endParaRPr>
          </a:p>
        </p:txBody>
      </p:sp>
      <p:pic>
        <p:nvPicPr>
          <p:cNvPr id="5" name="Объект 4" descr="https://www.belta.by/uploads/lotus/news/000022_2ED208E22231E7CE4325834A00268312_220589.jpg"/>
          <p:cNvPicPr>
            <a:picLocks noGrp="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542509" y="1524000"/>
            <a:ext cx="3888619" cy="4572000"/>
          </a:xfrm>
          <a:prstGeom prst="rect">
            <a:avLst/>
          </a:prstGeom>
          <a:noFill/>
          <a:ln>
            <a:noFill/>
          </a:ln>
        </p:spPr>
      </p:pic>
    </p:spTree>
    <p:extLst>
      <p:ext uri="{BB962C8B-B14F-4D97-AF65-F5344CB8AC3E}">
        <p14:creationId xmlns:p14="http://schemas.microsoft.com/office/powerpoint/2010/main" val="32356564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be-BY" dirty="0">
                <a:solidFill>
                  <a:schemeClr val="bg2">
                    <a:lumMod val="75000"/>
                  </a:schemeClr>
                </a:solidFill>
              </a:rPr>
              <a:t>Першыя выбары ў Вярхоўны Савет</a:t>
            </a:r>
            <a:endParaRPr lang="ru-RU" dirty="0">
              <a:solidFill>
                <a:schemeClr val="bg2">
                  <a:lumMod val="75000"/>
                </a:schemeClr>
              </a:solidFill>
            </a:endParaRPr>
          </a:p>
        </p:txBody>
      </p:sp>
      <p:sp>
        <p:nvSpPr>
          <p:cNvPr id="4" name="Объект 3"/>
          <p:cNvSpPr>
            <a:spLocks noGrp="1"/>
          </p:cNvSpPr>
          <p:nvPr>
            <p:ph sz="half" idx="2"/>
          </p:nvPr>
        </p:nvSpPr>
        <p:spPr/>
        <p:txBody>
          <a:bodyPr>
            <a:normAutofit fontScale="85000" lnSpcReduction="20000"/>
          </a:bodyPr>
          <a:lstStyle/>
          <a:p>
            <a:pPr algn="just"/>
            <a:r>
              <a:rPr lang="be-BY" b="1" dirty="0">
                <a:solidFill>
                  <a:schemeClr val="bg2">
                    <a:lumMod val="75000"/>
                  </a:schemeClr>
                </a:solidFill>
              </a:rPr>
              <a:t>24 сакавіка 1940 года адбыліся першыя выбары ў Вярхоўны Савет БССР і ў Вярхоўны савет СССР. Дэпутатам Вярхоўнага Савета СССР па Мастоўскай выбарчай акрузе быў выбраны рамонтны рабочы чыгуначнай станцыі Масты Павел Іосіфавіч Івановіч, а дэпутатам Вярхоўнага Савета БССР – Ніна Рыгораўна Стома, майстар Мастоўскага лесазавода.</a:t>
            </a:r>
            <a:endParaRPr lang="ru-RU" dirty="0">
              <a:solidFill>
                <a:schemeClr val="bg2">
                  <a:lumMod val="75000"/>
                </a:schemeClr>
              </a:solidFill>
            </a:endParaRPr>
          </a:p>
          <a:p>
            <a:endParaRPr lang="ru-RU" dirty="0"/>
          </a:p>
        </p:txBody>
      </p:sp>
      <p:pic>
        <p:nvPicPr>
          <p:cNvPr id="8194"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179512" y="1412776"/>
            <a:ext cx="1839301" cy="3201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3728" y="1628800"/>
            <a:ext cx="2673701" cy="48447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465604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be-BY" sz="3600" dirty="0">
                <a:solidFill>
                  <a:schemeClr val="bg2">
                    <a:lumMod val="75000"/>
                  </a:schemeClr>
                </a:solidFill>
              </a:rPr>
              <a:t>Узнаўленне тэрытарыяльнай цэласнасці</a:t>
            </a:r>
            <a:endParaRPr lang="ru-RU" sz="3600" dirty="0">
              <a:solidFill>
                <a:schemeClr val="bg2">
                  <a:lumMod val="75000"/>
                </a:schemeClr>
              </a:solidFill>
            </a:endParaRPr>
          </a:p>
        </p:txBody>
      </p:sp>
      <p:pic>
        <p:nvPicPr>
          <p:cNvPr id="9218" name="Picture 2" descr="C:\Users\Museum\Desktop\Презентация\карты БССР 1939, 1940 гг..jpg"/>
          <p:cNvPicPr>
            <a:picLocks noGrp="1" noChangeAspect="1" noChangeArrowheads="1"/>
          </p:cNvPicPr>
          <p:nvPr>
            <p:ph sz="half" idx="1"/>
          </p:nvPr>
        </p:nvPicPr>
        <p:blipFill>
          <a:blip r:embed="rId2" cstate="print">
            <a:extLst>
              <a:ext uri="{28A0092B-C50C-407E-A947-70E740481C1C}">
                <a14:useLocalDpi xmlns:a14="http://schemas.microsoft.com/office/drawing/2010/main" val="0"/>
              </a:ext>
            </a:extLst>
          </a:blip>
          <a:stretch>
            <a:fillRect/>
          </a:stretch>
        </p:blipFill>
        <p:spPr bwMode="auto">
          <a:xfrm>
            <a:off x="467544" y="1556792"/>
            <a:ext cx="4059238" cy="1897938"/>
          </a:xfrm>
          <a:prstGeom prst="rect">
            <a:avLst/>
          </a:prstGeom>
          <a:noFill/>
          <a:extLst>
            <a:ext uri="{909E8E84-426E-40DD-AFC4-6F175D3DCCD1}">
              <a14:hiddenFill xmlns:a14="http://schemas.microsoft.com/office/drawing/2010/main">
                <a:solidFill>
                  <a:srgbClr val="FFFFFF"/>
                </a:solidFill>
              </a14:hiddenFill>
            </a:ext>
          </a:extLst>
        </p:spPr>
      </p:pic>
      <p:sp>
        <p:nvSpPr>
          <p:cNvPr id="5" name="Объект 4"/>
          <p:cNvSpPr>
            <a:spLocks noGrp="1"/>
          </p:cNvSpPr>
          <p:nvPr>
            <p:ph sz="half" idx="2"/>
          </p:nvPr>
        </p:nvSpPr>
        <p:spPr/>
        <p:txBody>
          <a:bodyPr>
            <a:normAutofit lnSpcReduction="10000"/>
          </a:bodyPr>
          <a:lstStyle/>
          <a:p>
            <a:pPr algn="just"/>
            <a:r>
              <a:rPr lang="be-BY" sz="1600" dirty="0">
                <a:solidFill>
                  <a:schemeClr val="bg2">
                    <a:lumMod val="75000"/>
                  </a:schemeClr>
                </a:solidFill>
              </a:rPr>
              <a:t>У выніку прыняцця гэтых гістарычных дакументаў была ўзноўлена тэрытарыяльная цэласнасць рэспублікі, аб’яднаны беларускі народ. Тэрыторыя і насельніцтва рэспублікі павялічыласі амаль удавая. 4 снежня 1939 года былі створаны Баранавіцкая, Беластоцкая, Брэсцкая, Вілейская і Пінская вобласці БССР, 15 студзеня 1940 г. – сельскія раёны, а ў лютым – красавіку 1940 г. – сельсаветы.</a:t>
            </a:r>
            <a:endParaRPr lang="ru-RU" sz="1600" dirty="0">
              <a:solidFill>
                <a:schemeClr val="bg2">
                  <a:lumMod val="75000"/>
                </a:schemeClr>
              </a:solidFill>
            </a:endParaRPr>
          </a:p>
          <a:p>
            <a:pPr algn="just"/>
            <a:r>
              <a:rPr lang="be-BY" sz="1600" b="1" dirty="0">
                <a:solidFill>
                  <a:schemeClr val="bg2">
                    <a:lumMod val="75000"/>
                  </a:schemeClr>
                </a:solidFill>
              </a:rPr>
              <a:t>Мастоўскі раён быў створаны на базе Мастоўскай воласці Гродзенскга павета, часці Пескаўскай і Крамяніцкай валасцей Ваўкавыскага, Курылавіцкай воласці і часці Дзярэчынскай воласці Слонімскага паветаў.</a:t>
            </a:r>
            <a:endParaRPr lang="ru-RU" sz="1600" dirty="0">
              <a:solidFill>
                <a:schemeClr val="bg2">
                  <a:lumMod val="75000"/>
                </a:schemeClr>
              </a:solidFill>
            </a:endParaRPr>
          </a:p>
          <a:p>
            <a:pPr algn="just"/>
            <a:endParaRPr lang="ru-RU" sz="1600" dirty="0">
              <a:solidFill>
                <a:schemeClr val="bg2">
                  <a:lumMod val="75000"/>
                </a:schemeClr>
              </a:solidFill>
            </a:endParaRPr>
          </a:p>
        </p:txBody>
      </p:sp>
      <p:pic>
        <p:nvPicPr>
          <p:cNvPr id="10242" name="Picture 2" descr="C:\Users\Museum\Desktop\Мастоўскі раён 1941 г.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3645024"/>
            <a:ext cx="3697401" cy="26642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16676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52400"/>
            <a:ext cx="8229600" cy="612304"/>
          </a:xfrm>
        </p:spPr>
        <p:txBody>
          <a:bodyPr>
            <a:normAutofit fontScale="90000"/>
          </a:bodyPr>
          <a:lstStyle/>
          <a:p>
            <a:pPr algn="ctr"/>
            <a:r>
              <a:rPr lang="be-BY" dirty="0">
                <a:solidFill>
                  <a:schemeClr val="bg2">
                    <a:lumMod val="75000"/>
                  </a:schemeClr>
                </a:solidFill>
              </a:rPr>
              <a:t>Брацкая дапамога</a:t>
            </a:r>
            <a:endParaRPr lang="ru-RU" dirty="0">
              <a:solidFill>
                <a:schemeClr val="bg2">
                  <a:lumMod val="75000"/>
                </a:schemeClr>
              </a:solidFill>
            </a:endParaRPr>
          </a:p>
        </p:txBody>
      </p:sp>
      <p:sp>
        <p:nvSpPr>
          <p:cNvPr id="4" name="Объект 3"/>
          <p:cNvSpPr>
            <a:spLocks noGrp="1"/>
          </p:cNvSpPr>
          <p:nvPr>
            <p:ph sz="half" idx="2"/>
          </p:nvPr>
        </p:nvSpPr>
        <p:spPr>
          <a:xfrm>
            <a:off x="4648200" y="620688"/>
            <a:ext cx="4059936" cy="5475312"/>
          </a:xfrm>
        </p:spPr>
        <p:txBody>
          <a:bodyPr>
            <a:noAutofit/>
          </a:bodyPr>
          <a:lstStyle/>
          <a:p>
            <a:pPr algn="just"/>
            <a:r>
              <a:rPr lang="be-BY" sz="1400" dirty="0">
                <a:solidFill>
                  <a:schemeClr val="bg2">
                    <a:lumMod val="75000"/>
                  </a:schemeClr>
                </a:solidFill>
              </a:rPr>
              <a:t>Савецкія людзі, выхаваныя на ленінскіх ідэях дружбы народаў, пралетарскага інтэрнацыяналізму, аказвалі працоўным заходніх абласцей усебаковую братнюю </a:t>
            </a:r>
            <a:r>
              <a:rPr lang="ru-RU" sz="1400" dirty="0" err="1">
                <a:solidFill>
                  <a:schemeClr val="bg2">
                    <a:lumMod val="75000"/>
                  </a:schemeClr>
                </a:solidFill>
              </a:rPr>
              <a:t>дапамогу</a:t>
            </a:r>
            <a:r>
              <a:rPr lang="ru-RU" sz="1400" dirty="0">
                <a:solidFill>
                  <a:schemeClr val="bg2">
                    <a:lumMod val="75000"/>
                  </a:schemeClr>
                </a:solidFill>
              </a:rPr>
              <a:t> ў </a:t>
            </a:r>
            <a:r>
              <a:rPr lang="ru-RU" sz="1400" dirty="0" err="1">
                <a:solidFill>
                  <a:schemeClr val="bg2">
                    <a:lumMod val="75000"/>
                  </a:schemeClr>
                </a:solidFill>
              </a:rPr>
              <a:t>хутчэйшым</a:t>
            </a:r>
            <a:r>
              <a:rPr lang="ru-RU" sz="1400" dirty="0">
                <a:solidFill>
                  <a:schemeClr val="bg2">
                    <a:lumMod val="75000"/>
                  </a:schemeClr>
                </a:solidFill>
              </a:rPr>
              <a:t> </a:t>
            </a:r>
            <a:r>
              <a:rPr lang="ru-RU" sz="1400" dirty="0" err="1">
                <a:solidFill>
                  <a:schemeClr val="bg2">
                    <a:lumMod val="75000"/>
                  </a:schemeClr>
                </a:solidFill>
              </a:rPr>
              <a:t>развіцці</a:t>
            </a:r>
            <a:r>
              <a:rPr lang="ru-RU" sz="1400" dirty="0">
                <a:solidFill>
                  <a:schemeClr val="bg2">
                    <a:lumMod val="75000"/>
                  </a:schemeClr>
                </a:solidFill>
              </a:rPr>
              <a:t> </a:t>
            </a:r>
            <a:r>
              <a:rPr lang="ru-RU" sz="1400" dirty="0" err="1">
                <a:solidFill>
                  <a:schemeClr val="bg2">
                    <a:lumMod val="75000"/>
                  </a:schemeClr>
                </a:solidFill>
              </a:rPr>
              <a:t>эканомікі</a:t>
            </a:r>
            <a:r>
              <a:rPr lang="ru-RU" sz="1400" dirty="0">
                <a:solidFill>
                  <a:schemeClr val="bg2">
                    <a:lumMod val="75000"/>
                  </a:schemeClr>
                </a:solidFill>
              </a:rPr>
              <a:t> і культуры, у </a:t>
            </a:r>
            <a:r>
              <a:rPr lang="ru-RU" sz="1400" dirty="0" err="1">
                <a:solidFill>
                  <a:schemeClr val="bg2">
                    <a:lumMod val="75000"/>
                  </a:schemeClr>
                </a:solidFill>
              </a:rPr>
              <a:t>будаўніцтве</a:t>
            </a:r>
            <a:r>
              <a:rPr lang="ru-RU" sz="1400" dirty="0">
                <a:solidFill>
                  <a:schemeClr val="bg2">
                    <a:lumMod val="75000"/>
                  </a:schemeClr>
                </a:solidFill>
              </a:rPr>
              <a:t> </a:t>
            </a:r>
            <a:r>
              <a:rPr lang="ru-RU" sz="1400" dirty="0" err="1">
                <a:solidFill>
                  <a:schemeClr val="bg2">
                    <a:lumMod val="75000"/>
                  </a:schemeClr>
                </a:solidFill>
              </a:rPr>
              <a:t>новага</a:t>
            </a:r>
            <a:r>
              <a:rPr lang="ru-RU" sz="1400" dirty="0">
                <a:solidFill>
                  <a:schemeClr val="bg2">
                    <a:lumMod val="75000"/>
                  </a:schemeClr>
                </a:solidFill>
              </a:rPr>
              <a:t> </a:t>
            </a:r>
            <a:r>
              <a:rPr lang="ru-RU" sz="1400" dirty="0" err="1">
                <a:solidFill>
                  <a:schemeClr val="bg2">
                    <a:lumMod val="75000"/>
                  </a:schemeClr>
                </a:solidFill>
              </a:rPr>
              <a:t>грамадства</a:t>
            </a:r>
            <a:r>
              <a:rPr lang="ru-RU" sz="1400" dirty="0">
                <a:solidFill>
                  <a:schemeClr val="bg2">
                    <a:lumMod val="75000"/>
                  </a:schemeClr>
                </a:solidFill>
              </a:rPr>
              <a:t>. З </a:t>
            </a:r>
            <a:r>
              <a:rPr lang="ru-RU" sz="1400" dirty="0" err="1">
                <a:solidFill>
                  <a:schemeClr val="bg2">
                    <a:lumMod val="75000"/>
                  </a:schemeClr>
                </a:solidFill>
              </a:rPr>
              <a:t>усіх</a:t>
            </a:r>
            <a:r>
              <a:rPr lang="ru-RU" sz="1400" dirty="0">
                <a:solidFill>
                  <a:schemeClr val="bg2">
                    <a:lumMod val="75000"/>
                  </a:schemeClr>
                </a:solidFill>
              </a:rPr>
              <a:t> </a:t>
            </a:r>
            <a:r>
              <a:rPr lang="ru-RU" sz="1400" dirty="0" err="1">
                <a:solidFill>
                  <a:schemeClr val="bg2">
                    <a:lumMod val="75000"/>
                  </a:schemeClr>
                </a:solidFill>
              </a:rPr>
              <a:t>канцоў</a:t>
            </a:r>
            <a:r>
              <a:rPr lang="ru-RU" sz="1400" dirty="0">
                <a:solidFill>
                  <a:schemeClr val="bg2">
                    <a:lumMod val="75000"/>
                  </a:schemeClr>
                </a:solidFill>
              </a:rPr>
              <a:t> </a:t>
            </a:r>
            <a:r>
              <a:rPr lang="ru-RU" sz="1400" dirty="0" err="1">
                <a:solidFill>
                  <a:schemeClr val="bg2">
                    <a:lumMod val="75000"/>
                  </a:schemeClr>
                </a:solidFill>
              </a:rPr>
              <a:t>краіны</a:t>
            </a:r>
            <a:r>
              <a:rPr lang="ru-RU" sz="1400" dirty="0">
                <a:solidFill>
                  <a:schemeClr val="bg2">
                    <a:lumMod val="75000"/>
                  </a:schemeClr>
                </a:solidFill>
              </a:rPr>
              <a:t> – з </a:t>
            </a:r>
            <a:r>
              <a:rPr lang="ru-RU" sz="1400" dirty="0" err="1">
                <a:solidFill>
                  <a:schemeClr val="bg2">
                    <a:lumMod val="75000"/>
                  </a:schemeClr>
                </a:solidFill>
              </a:rPr>
              <a:t>Масквы</a:t>
            </a:r>
            <a:r>
              <a:rPr lang="ru-RU" sz="1400" dirty="0">
                <a:solidFill>
                  <a:schemeClr val="bg2">
                    <a:lumMod val="75000"/>
                  </a:schemeClr>
                </a:solidFill>
              </a:rPr>
              <a:t>, </a:t>
            </a:r>
            <a:r>
              <a:rPr lang="ru-RU" sz="1400" dirty="0" err="1">
                <a:solidFill>
                  <a:schemeClr val="bg2">
                    <a:lumMod val="75000"/>
                  </a:schemeClr>
                </a:solidFill>
              </a:rPr>
              <a:t>Ленінграда</a:t>
            </a:r>
            <a:r>
              <a:rPr lang="ru-RU" sz="1400" dirty="0">
                <a:solidFill>
                  <a:schemeClr val="bg2">
                    <a:lumMod val="75000"/>
                  </a:schemeClr>
                </a:solidFill>
              </a:rPr>
              <a:t>, </a:t>
            </a:r>
            <a:r>
              <a:rPr lang="ru-RU" sz="1400" dirty="0" err="1">
                <a:solidFill>
                  <a:schemeClr val="bg2">
                    <a:lumMod val="75000"/>
                  </a:schemeClr>
                </a:solidFill>
              </a:rPr>
              <a:t>Мінска</a:t>
            </a:r>
            <a:r>
              <a:rPr lang="ru-RU" sz="1400" dirty="0">
                <a:solidFill>
                  <a:schemeClr val="bg2">
                    <a:lumMod val="75000"/>
                  </a:schemeClr>
                </a:solidFill>
              </a:rPr>
              <a:t>, Гомеля, </a:t>
            </a:r>
            <a:r>
              <a:rPr lang="ru-RU" sz="1400" dirty="0" err="1">
                <a:solidFill>
                  <a:schemeClr val="bg2">
                    <a:lumMod val="75000"/>
                  </a:schemeClr>
                </a:solidFill>
              </a:rPr>
              <a:t>Віцебска</a:t>
            </a:r>
            <a:r>
              <a:rPr lang="ru-RU" sz="1400" dirty="0">
                <a:solidFill>
                  <a:schemeClr val="bg2">
                    <a:lumMod val="75000"/>
                  </a:schemeClr>
                </a:solidFill>
              </a:rPr>
              <a:t>, </a:t>
            </a:r>
            <a:r>
              <a:rPr lang="ru-RU" sz="1400" dirty="0" err="1">
                <a:solidFill>
                  <a:schemeClr val="bg2">
                    <a:lumMod val="75000"/>
                  </a:schemeClr>
                </a:solidFill>
              </a:rPr>
              <a:t>гарадоў</a:t>
            </a:r>
            <a:r>
              <a:rPr lang="ru-RU" sz="1400" dirty="0">
                <a:solidFill>
                  <a:schemeClr val="bg2">
                    <a:lumMod val="75000"/>
                  </a:schemeClr>
                </a:solidFill>
              </a:rPr>
              <a:t> </a:t>
            </a:r>
            <a:r>
              <a:rPr lang="ru-RU" sz="1400" dirty="0" err="1">
                <a:solidFill>
                  <a:schemeClr val="bg2">
                    <a:lumMod val="75000"/>
                  </a:schemeClr>
                </a:solidFill>
              </a:rPr>
              <a:t>Сібіры</a:t>
            </a:r>
            <a:r>
              <a:rPr lang="ru-RU" sz="1400" dirty="0">
                <a:solidFill>
                  <a:schemeClr val="bg2">
                    <a:lumMod val="75000"/>
                  </a:schemeClr>
                </a:solidFill>
              </a:rPr>
              <a:t> і Урала і </a:t>
            </a:r>
            <a:r>
              <a:rPr lang="ru-RU" sz="1400" dirty="0" err="1">
                <a:solidFill>
                  <a:schemeClr val="bg2">
                    <a:lumMod val="75000"/>
                  </a:schemeClr>
                </a:solidFill>
              </a:rPr>
              <a:t>іншых</a:t>
            </a:r>
            <a:r>
              <a:rPr lang="ru-RU" sz="1400" dirty="0">
                <a:solidFill>
                  <a:schemeClr val="bg2">
                    <a:lumMod val="75000"/>
                  </a:schemeClr>
                </a:solidFill>
              </a:rPr>
              <a:t> </a:t>
            </a:r>
            <a:r>
              <a:rPr lang="ru-RU" sz="1400" dirty="0" err="1">
                <a:solidFill>
                  <a:schemeClr val="bg2">
                    <a:lumMod val="75000"/>
                  </a:schemeClr>
                </a:solidFill>
              </a:rPr>
              <a:t>прамысловых</a:t>
            </a:r>
            <a:r>
              <a:rPr lang="ru-RU" sz="1400" dirty="0">
                <a:solidFill>
                  <a:schemeClr val="bg2">
                    <a:lumMod val="75000"/>
                  </a:schemeClr>
                </a:solidFill>
              </a:rPr>
              <a:t> </a:t>
            </a:r>
            <a:r>
              <a:rPr lang="ru-RU" sz="1400" dirty="0" err="1">
                <a:solidFill>
                  <a:schemeClr val="bg2">
                    <a:lumMod val="75000"/>
                  </a:schemeClr>
                </a:solidFill>
              </a:rPr>
              <a:t>цэнтраў</a:t>
            </a:r>
            <a:r>
              <a:rPr lang="ru-RU" sz="1400" dirty="0">
                <a:solidFill>
                  <a:schemeClr val="bg2">
                    <a:lumMod val="75000"/>
                  </a:schemeClr>
                </a:solidFill>
              </a:rPr>
              <a:t> – </a:t>
            </a:r>
            <a:r>
              <a:rPr lang="ru-RU" sz="1400" dirty="0" err="1">
                <a:solidFill>
                  <a:schemeClr val="bg2">
                    <a:lumMod val="75000"/>
                  </a:schemeClr>
                </a:solidFill>
              </a:rPr>
              <a:t>пастаўлялі</a:t>
            </a:r>
            <a:r>
              <a:rPr lang="ru-RU" sz="1400" dirty="0">
                <a:solidFill>
                  <a:schemeClr val="bg2">
                    <a:lumMod val="75000"/>
                  </a:schemeClr>
                </a:solidFill>
              </a:rPr>
              <a:t> </a:t>
            </a:r>
            <a:r>
              <a:rPr lang="ru-RU" sz="1400" dirty="0" err="1">
                <a:solidFill>
                  <a:schemeClr val="bg2">
                    <a:lumMod val="75000"/>
                  </a:schemeClr>
                </a:solidFill>
              </a:rPr>
              <a:t>машыны</a:t>
            </a:r>
            <a:r>
              <a:rPr lang="ru-RU" sz="1400" dirty="0">
                <a:solidFill>
                  <a:schemeClr val="bg2">
                    <a:lumMod val="75000"/>
                  </a:schemeClr>
                </a:solidFill>
              </a:rPr>
              <a:t>, </a:t>
            </a:r>
            <a:r>
              <a:rPr lang="ru-RU" sz="1400" dirty="0" err="1">
                <a:solidFill>
                  <a:schemeClr val="bg2">
                    <a:lumMod val="75000"/>
                  </a:schemeClr>
                </a:solidFill>
              </a:rPr>
              <a:t>станкі</a:t>
            </a:r>
            <a:r>
              <a:rPr lang="ru-RU" sz="1400" dirty="0">
                <a:solidFill>
                  <a:schemeClr val="bg2">
                    <a:lumMod val="75000"/>
                  </a:schemeClr>
                </a:solidFill>
              </a:rPr>
              <a:t>, </a:t>
            </a:r>
            <a:r>
              <a:rPr lang="ru-RU" sz="1400" dirty="0" err="1">
                <a:solidFill>
                  <a:schemeClr val="bg2">
                    <a:lumMod val="75000"/>
                  </a:schemeClr>
                </a:solidFill>
              </a:rPr>
              <a:t>рухавікі</a:t>
            </a:r>
            <a:r>
              <a:rPr lang="ru-RU" sz="1400" dirty="0">
                <a:solidFill>
                  <a:schemeClr val="bg2">
                    <a:lumMod val="75000"/>
                  </a:schemeClr>
                </a:solidFill>
              </a:rPr>
              <a:t>, </a:t>
            </a:r>
            <a:r>
              <a:rPr lang="ru-RU" sz="1400" dirty="0" err="1">
                <a:solidFill>
                  <a:schemeClr val="bg2">
                    <a:lumMod val="75000"/>
                  </a:schemeClr>
                </a:solidFill>
              </a:rPr>
              <a:t>сыравіну</a:t>
            </a:r>
            <a:r>
              <a:rPr lang="ru-RU" sz="1400" dirty="0">
                <a:solidFill>
                  <a:schemeClr val="bg2">
                    <a:lumMod val="75000"/>
                  </a:schemeClr>
                </a:solidFill>
              </a:rPr>
              <a:t> і </a:t>
            </a:r>
            <a:r>
              <a:rPr lang="ru-RU" sz="1400" dirty="0" err="1">
                <a:solidFill>
                  <a:schemeClr val="bg2">
                    <a:lumMod val="75000"/>
                  </a:schemeClr>
                </a:solidFill>
              </a:rPr>
              <a:t>г.д</a:t>
            </a:r>
            <a:r>
              <a:rPr lang="ru-RU" sz="1400" dirty="0">
                <a:solidFill>
                  <a:schemeClr val="bg2">
                    <a:lumMod val="75000"/>
                  </a:schemeClr>
                </a:solidFill>
              </a:rPr>
              <a:t>. У </a:t>
            </a:r>
            <a:r>
              <a:rPr lang="ru-RU" sz="1400" dirty="0" err="1">
                <a:solidFill>
                  <a:schemeClr val="bg2">
                    <a:lumMod val="75000"/>
                  </a:schemeClr>
                </a:solidFill>
              </a:rPr>
              <a:t>заходнія</a:t>
            </a:r>
            <a:r>
              <a:rPr lang="ru-RU" sz="1400" dirty="0">
                <a:solidFill>
                  <a:schemeClr val="bg2">
                    <a:lumMod val="75000"/>
                  </a:schemeClr>
                </a:solidFill>
              </a:rPr>
              <a:t> </a:t>
            </a:r>
            <a:r>
              <a:rPr lang="ru-RU" sz="1400" dirty="0" err="1">
                <a:solidFill>
                  <a:schemeClr val="bg2">
                    <a:lumMod val="75000"/>
                  </a:schemeClr>
                </a:solidFill>
              </a:rPr>
              <a:t>вобласці</a:t>
            </a:r>
            <a:r>
              <a:rPr lang="ru-RU" sz="1400" dirty="0">
                <a:solidFill>
                  <a:schemeClr val="bg2">
                    <a:lumMod val="75000"/>
                  </a:schemeClr>
                </a:solidFill>
              </a:rPr>
              <a:t> Беларусі </a:t>
            </a:r>
            <a:r>
              <a:rPr lang="ru-RU" sz="1400" dirty="0" err="1">
                <a:solidFill>
                  <a:schemeClr val="bg2">
                    <a:lumMod val="75000"/>
                  </a:schemeClr>
                </a:solidFill>
              </a:rPr>
              <a:t>накіроўваліся</a:t>
            </a:r>
            <a:r>
              <a:rPr lang="ru-RU" sz="1400" dirty="0">
                <a:solidFill>
                  <a:schemeClr val="bg2">
                    <a:lumMod val="75000"/>
                  </a:schemeClr>
                </a:solidFill>
              </a:rPr>
              <a:t> </a:t>
            </a:r>
            <a:r>
              <a:rPr lang="ru-RU" sz="1400" dirty="0" err="1">
                <a:solidFill>
                  <a:schemeClr val="bg2">
                    <a:lumMod val="75000"/>
                  </a:schemeClr>
                </a:solidFill>
              </a:rPr>
              <a:t>высокакваліфікаваныя</a:t>
            </a:r>
            <a:r>
              <a:rPr lang="ru-RU" sz="1400" dirty="0">
                <a:solidFill>
                  <a:schemeClr val="bg2">
                    <a:lumMod val="75000"/>
                  </a:schemeClr>
                </a:solidFill>
              </a:rPr>
              <a:t> кадры для розных </a:t>
            </a:r>
            <a:r>
              <a:rPr lang="ru-RU" sz="1400" dirty="0" err="1">
                <a:solidFill>
                  <a:schemeClr val="bg2">
                    <a:lumMod val="75000"/>
                  </a:schemeClr>
                </a:solidFill>
              </a:rPr>
              <a:t>галін</a:t>
            </a:r>
            <a:r>
              <a:rPr lang="ru-RU" sz="1400" dirty="0">
                <a:solidFill>
                  <a:schemeClr val="bg2">
                    <a:lumMod val="75000"/>
                  </a:schemeClr>
                </a:solidFill>
              </a:rPr>
              <a:t> </a:t>
            </a:r>
            <a:r>
              <a:rPr lang="ru-RU" sz="1400" dirty="0" err="1">
                <a:solidFill>
                  <a:schemeClr val="bg2">
                    <a:lumMod val="75000"/>
                  </a:schemeClr>
                </a:solidFill>
              </a:rPr>
              <a:t>народнай</a:t>
            </a:r>
            <a:r>
              <a:rPr lang="ru-RU" sz="1400" dirty="0">
                <a:solidFill>
                  <a:schemeClr val="bg2">
                    <a:lumMod val="75000"/>
                  </a:schemeClr>
                </a:solidFill>
              </a:rPr>
              <a:t> </a:t>
            </a:r>
            <a:r>
              <a:rPr lang="ru-RU" sz="1400" dirty="0" err="1">
                <a:solidFill>
                  <a:schemeClr val="bg2">
                    <a:lumMod val="75000"/>
                  </a:schemeClr>
                </a:solidFill>
              </a:rPr>
              <a:t>гаспадаркі</a:t>
            </a:r>
            <a:r>
              <a:rPr lang="ru-RU" sz="1400" dirty="0">
                <a:solidFill>
                  <a:schemeClr val="bg2">
                    <a:lumMod val="75000"/>
                  </a:schemeClr>
                </a:solidFill>
              </a:rPr>
              <a:t> і культуры: </a:t>
            </a:r>
            <a:r>
              <a:rPr lang="ru-RU" sz="1400" dirty="0" err="1">
                <a:solidFill>
                  <a:schemeClr val="bg2">
                    <a:lumMod val="75000"/>
                  </a:schemeClr>
                </a:solidFill>
              </a:rPr>
              <a:t>інжынерна-тэхнічныя</a:t>
            </a:r>
            <a:r>
              <a:rPr lang="ru-RU" sz="1400" dirty="0">
                <a:solidFill>
                  <a:schemeClr val="bg2">
                    <a:lumMod val="75000"/>
                  </a:schemeClr>
                </a:solidFill>
              </a:rPr>
              <a:t> </a:t>
            </a:r>
            <a:r>
              <a:rPr lang="ru-RU" sz="1400" dirty="0" err="1">
                <a:solidFill>
                  <a:schemeClr val="bg2">
                    <a:lumMod val="75000"/>
                  </a:schemeClr>
                </a:solidFill>
              </a:rPr>
              <a:t>работнікі</a:t>
            </a:r>
            <a:r>
              <a:rPr lang="ru-RU" sz="1400" dirty="0">
                <a:solidFill>
                  <a:schemeClr val="bg2">
                    <a:lumMod val="75000"/>
                  </a:schemeClr>
                </a:solidFill>
              </a:rPr>
              <a:t>, </a:t>
            </a:r>
            <a:r>
              <a:rPr lang="ru-RU" sz="1400" dirty="0" err="1">
                <a:solidFill>
                  <a:schemeClr val="bg2">
                    <a:lumMod val="75000"/>
                  </a:schemeClr>
                </a:solidFill>
              </a:rPr>
              <a:t>настаўнікі</a:t>
            </a:r>
            <a:r>
              <a:rPr lang="ru-RU" sz="1400" dirty="0">
                <a:solidFill>
                  <a:schemeClr val="bg2">
                    <a:lumMod val="75000"/>
                  </a:schemeClr>
                </a:solidFill>
              </a:rPr>
              <a:t>, </a:t>
            </a:r>
            <a:r>
              <a:rPr lang="ru-RU" sz="1400" dirty="0" err="1">
                <a:solidFill>
                  <a:schemeClr val="bg2">
                    <a:lumMod val="75000"/>
                  </a:schemeClr>
                </a:solidFill>
              </a:rPr>
              <a:t>урачы</a:t>
            </a:r>
            <a:r>
              <a:rPr lang="ru-RU" sz="1400" dirty="0">
                <a:solidFill>
                  <a:schemeClr val="bg2">
                    <a:lumMod val="75000"/>
                  </a:schemeClr>
                </a:solidFill>
              </a:rPr>
              <a:t>, </a:t>
            </a:r>
            <a:r>
              <a:rPr lang="ru-RU" sz="1400" dirty="0" err="1">
                <a:solidFill>
                  <a:schemeClr val="bg2">
                    <a:lumMod val="75000"/>
                  </a:schemeClr>
                </a:solidFill>
              </a:rPr>
              <a:t>аграномы</a:t>
            </a:r>
            <a:r>
              <a:rPr lang="ru-RU" sz="1400" dirty="0">
                <a:solidFill>
                  <a:schemeClr val="bg2">
                    <a:lumMod val="75000"/>
                  </a:schemeClr>
                </a:solidFill>
              </a:rPr>
              <a:t> і </a:t>
            </a:r>
            <a:r>
              <a:rPr lang="ru-RU" sz="1400" dirty="0" err="1">
                <a:solidFill>
                  <a:schemeClr val="bg2">
                    <a:lumMod val="75000"/>
                  </a:schemeClr>
                </a:solidFill>
              </a:rPr>
              <a:t>іншыя</a:t>
            </a:r>
            <a:r>
              <a:rPr lang="ru-RU" sz="1400" dirty="0">
                <a:solidFill>
                  <a:schemeClr val="bg2">
                    <a:lumMod val="75000"/>
                  </a:schemeClr>
                </a:solidFill>
              </a:rPr>
              <a:t> </a:t>
            </a:r>
            <a:r>
              <a:rPr lang="ru-RU" sz="1400" dirty="0" err="1">
                <a:solidFill>
                  <a:schemeClr val="bg2">
                    <a:lumMod val="75000"/>
                  </a:schemeClr>
                </a:solidFill>
              </a:rPr>
              <a:t>спецыялісты</a:t>
            </a:r>
            <a:r>
              <a:rPr lang="ru-RU" sz="1400" dirty="0">
                <a:solidFill>
                  <a:schemeClr val="bg2">
                    <a:lumMod val="75000"/>
                  </a:schemeClr>
                </a:solidFill>
              </a:rPr>
              <a:t>.</a:t>
            </a:r>
          </a:p>
          <a:p>
            <a:pPr algn="just"/>
            <a:r>
              <a:rPr lang="ru-RU" sz="1400" dirty="0" err="1">
                <a:solidFill>
                  <a:schemeClr val="bg2">
                    <a:lumMod val="75000"/>
                  </a:schemeClr>
                </a:solidFill>
              </a:rPr>
              <a:t>Партыйныя</a:t>
            </a:r>
            <a:r>
              <a:rPr lang="ru-RU" sz="1400" dirty="0">
                <a:solidFill>
                  <a:schemeClr val="bg2">
                    <a:lumMod val="75000"/>
                  </a:schemeClr>
                </a:solidFill>
              </a:rPr>
              <a:t> і </a:t>
            </a:r>
            <a:r>
              <a:rPr lang="ru-RU" sz="1400" dirty="0" err="1">
                <a:solidFill>
                  <a:schemeClr val="bg2">
                    <a:lumMod val="75000"/>
                  </a:schemeClr>
                </a:solidFill>
              </a:rPr>
              <a:t>прафсаюзныя</a:t>
            </a:r>
            <a:r>
              <a:rPr lang="ru-RU" sz="1400" dirty="0">
                <a:solidFill>
                  <a:schemeClr val="bg2">
                    <a:lumMod val="75000"/>
                  </a:schemeClr>
                </a:solidFill>
              </a:rPr>
              <a:t> </a:t>
            </a:r>
            <a:r>
              <a:rPr lang="ru-RU" sz="1400" dirty="0" err="1">
                <a:solidFill>
                  <a:schemeClr val="bg2">
                    <a:lumMod val="75000"/>
                  </a:schemeClr>
                </a:solidFill>
              </a:rPr>
              <a:t>арганізацыі</a:t>
            </a:r>
            <a:r>
              <a:rPr lang="ru-RU" sz="1400" dirty="0">
                <a:solidFill>
                  <a:schemeClr val="bg2">
                    <a:lumMod val="75000"/>
                  </a:schemeClr>
                </a:solidFill>
              </a:rPr>
              <a:t> </a:t>
            </a:r>
            <a:r>
              <a:rPr lang="ru-RU" sz="1400" dirty="0" err="1">
                <a:solidFill>
                  <a:schemeClr val="bg2">
                    <a:lumMod val="75000"/>
                  </a:schemeClr>
                </a:solidFill>
              </a:rPr>
              <a:t>рэспублікі</a:t>
            </a:r>
            <a:r>
              <a:rPr lang="ru-RU" sz="1400" dirty="0">
                <a:solidFill>
                  <a:schemeClr val="bg2">
                    <a:lumMod val="75000"/>
                  </a:schemeClr>
                </a:solidFill>
              </a:rPr>
              <a:t> </a:t>
            </a:r>
            <a:r>
              <a:rPr lang="ru-RU" sz="1400" dirty="0" err="1">
                <a:solidFill>
                  <a:schemeClr val="bg2">
                    <a:lumMod val="75000"/>
                  </a:schemeClr>
                </a:solidFill>
              </a:rPr>
              <a:t>ўзначалілі</a:t>
            </a:r>
            <a:r>
              <a:rPr lang="ru-RU" sz="1400" dirty="0">
                <a:solidFill>
                  <a:schemeClr val="bg2">
                    <a:lumMod val="75000"/>
                  </a:schemeClr>
                </a:solidFill>
              </a:rPr>
              <a:t> </a:t>
            </a:r>
            <a:r>
              <a:rPr lang="ru-RU" sz="1400" dirty="0" err="1">
                <a:solidFill>
                  <a:schemeClr val="bg2">
                    <a:lumMod val="75000"/>
                  </a:schemeClr>
                </a:solidFill>
              </a:rPr>
              <a:t>барацьбу</a:t>
            </a:r>
            <a:r>
              <a:rPr lang="ru-RU" sz="1400" dirty="0">
                <a:solidFill>
                  <a:schemeClr val="bg2">
                    <a:lumMod val="75000"/>
                  </a:schemeClr>
                </a:solidFill>
              </a:rPr>
              <a:t> </a:t>
            </a:r>
            <a:r>
              <a:rPr lang="ru-RU" sz="1400" dirty="0" err="1">
                <a:solidFill>
                  <a:schemeClr val="bg2">
                    <a:lumMod val="75000"/>
                  </a:schemeClr>
                </a:solidFill>
              </a:rPr>
              <a:t>рабочых</a:t>
            </a:r>
            <a:r>
              <a:rPr lang="ru-RU" sz="1400" dirty="0">
                <a:solidFill>
                  <a:schemeClr val="bg2">
                    <a:lumMod val="75000"/>
                  </a:schemeClr>
                </a:solidFill>
              </a:rPr>
              <a:t> за </a:t>
            </a:r>
            <a:r>
              <a:rPr lang="ru-RU" sz="1400" dirty="0" err="1">
                <a:solidFill>
                  <a:schemeClr val="bg2">
                    <a:lumMod val="75000"/>
                  </a:schemeClr>
                </a:solidFill>
              </a:rPr>
              <a:t>паспяховае</a:t>
            </a:r>
            <a:r>
              <a:rPr lang="ru-RU" sz="1400" dirty="0">
                <a:solidFill>
                  <a:schemeClr val="bg2">
                    <a:lumMod val="75000"/>
                  </a:schemeClr>
                </a:solidFill>
              </a:rPr>
              <a:t> </a:t>
            </a:r>
            <a:r>
              <a:rPr lang="ru-RU" sz="1400" dirty="0" err="1">
                <a:solidFill>
                  <a:schemeClr val="bg2">
                    <a:lumMod val="75000"/>
                  </a:schemeClr>
                </a:solidFill>
              </a:rPr>
              <a:t>выкананне</a:t>
            </a:r>
            <a:r>
              <a:rPr lang="ru-RU" sz="1400" dirty="0">
                <a:solidFill>
                  <a:schemeClr val="bg2">
                    <a:lumMod val="75000"/>
                  </a:schemeClr>
                </a:solidFill>
              </a:rPr>
              <a:t> плана </a:t>
            </a:r>
            <a:r>
              <a:rPr lang="ru-RU" sz="1400" dirty="0" err="1">
                <a:solidFill>
                  <a:schemeClr val="bg2">
                    <a:lumMod val="75000"/>
                  </a:schemeClr>
                </a:solidFill>
              </a:rPr>
              <a:t>трэцяй</a:t>
            </a:r>
            <a:r>
              <a:rPr lang="ru-RU" sz="1400" dirty="0">
                <a:solidFill>
                  <a:schemeClr val="bg2">
                    <a:lumMod val="75000"/>
                  </a:schemeClr>
                </a:solidFill>
              </a:rPr>
              <a:t> </a:t>
            </a:r>
            <a:r>
              <a:rPr lang="ru-RU" sz="1400" dirty="0" err="1">
                <a:solidFill>
                  <a:schemeClr val="bg2">
                    <a:lumMod val="75000"/>
                  </a:schemeClr>
                </a:solidFill>
              </a:rPr>
              <a:t>пяцігодкі</a:t>
            </a:r>
            <a:r>
              <a:rPr lang="ru-RU" sz="1400" dirty="0">
                <a:solidFill>
                  <a:schemeClr val="bg2">
                    <a:lumMod val="75000"/>
                  </a:schemeClr>
                </a:solidFill>
              </a:rPr>
              <a:t>. Ужо </a:t>
            </a:r>
            <a:r>
              <a:rPr lang="ru-RU" sz="1400" dirty="0" err="1">
                <a:solidFill>
                  <a:schemeClr val="bg2">
                    <a:lumMod val="75000"/>
                  </a:schemeClr>
                </a:solidFill>
              </a:rPr>
              <a:t>праз</a:t>
            </a:r>
            <a:r>
              <a:rPr lang="ru-RU" sz="1400" dirty="0">
                <a:solidFill>
                  <a:schemeClr val="bg2">
                    <a:lumMod val="75000"/>
                  </a:schemeClr>
                </a:solidFill>
              </a:rPr>
              <a:t> год </a:t>
            </a:r>
            <a:r>
              <a:rPr lang="ru-RU" sz="1400" dirty="0" err="1">
                <a:solidFill>
                  <a:schemeClr val="bg2">
                    <a:lumMod val="75000"/>
                  </a:schemeClr>
                </a:solidFill>
              </a:rPr>
              <a:t>пасля</a:t>
            </a:r>
            <a:r>
              <a:rPr lang="ru-RU" sz="1400" dirty="0">
                <a:solidFill>
                  <a:schemeClr val="bg2">
                    <a:lumMod val="75000"/>
                  </a:schemeClr>
                </a:solidFill>
              </a:rPr>
              <a:t> </a:t>
            </a:r>
            <a:r>
              <a:rPr lang="ru-RU" sz="1400" dirty="0" err="1">
                <a:solidFill>
                  <a:schemeClr val="bg2">
                    <a:lumMod val="75000"/>
                  </a:schemeClr>
                </a:solidFill>
              </a:rPr>
              <a:t>ўз’яднання</a:t>
            </a:r>
            <a:r>
              <a:rPr lang="ru-RU" sz="1400" dirty="0">
                <a:solidFill>
                  <a:schemeClr val="bg2">
                    <a:lumMod val="75000"/>
                  </a:schemeClr>
                </a:solidFill>
              </a:rPr>
              <a:t> </a:t>
            </a:r>
            <a:r>
              <a:rPr lang="ru-RU" sz="1400" dirty="0" err="1">
                <a:solidFill>
                  <a:schemeClr val="bg2">
                    <a:lumMod val="75000"/>
                  </a:schemeClr>
                </a:solidFill>
              </a:rPr>
              <a:t>прадукцыя</a:t>
            </a:r>
            <a:r>
              <a:rPr lang="ru-RU" sz="1400" dirty="0">
                <a:solidFill>
                  <a:schemeClr val="bg2">
                    <a:lumMod val="75000"/>
                  </a:schemeClr>
                </a:solidFill>
              </a:rPr>
              <a:t> </a:t>
            </a:r>
            <a:r>
              <a:rPr lang="ru-RU" sz="1400" dirty="0" err="1">
                <a:solidFill>
                  <a:schemeClr val="bg2">
                    <a:lumMod val="75000"/>
                  </a:schemeClr>
                </a:solidFill>
              </a:rPr>
              <a:t>прамысловых</a:t>
            </a:r>
            <a:r>
              <a:rPr lang="ru-RU" sz="1400" dirty="0">
                <a:solidFill>
                  <a:schemeClr val="bg2">
                    <a:lumMod val="75000"/>
                  </a:schemeClr>
                </a:solidFill>
              </a:rPr>
              <a:t> </a:t>
            </a:r>
            <a:r>
              <a:rPr lang="ru-RU" sz="1400" dirty="0" err="1">
                <a:solidFill>
                  <a:schemeClr val="bg2">
                    <a:lumMod val="75000"/>
                  </a:schemeClr>
                </a:solidFill>
              </a:rPr>
              <a:t>прадпрыемстваў</a:t>
            </a:r>
            <a:r>
              <a:rPr lang="ru-RU" sz="1400" dirty="0">
                <a:solidFill>
                  <a:schemeClr val="bg2">
                    <a:lumMod val="75000"/>
                  </a:schemeClr>
                </a:solidFill>
              </a:rPr>
              <a:t> </a:t>
            </a:r>
            <a:r>
              <a:rPr lang="ru-RU" sz="1400" dirty="0" err="1">
                <a:solidFill>
                  <a:schemeClr val="bg2">
                    <a:lumMod val="75000"/>
                  </a:schemeClr>
                </a:solidFill>
              </a:rPr>
              <a:t>заходніх</a:t>
            </a:r>
            <a:r>
              <a:rPr lang="ru-RU" sz="1400" dirty="0">
                <a:solidFill>
                  <a:schemeClr val="bg2">
                    <a:lumMod val="75000"/>
                  </a:schemeClr>
                </a:solidFill>
              </a:rPr>
              <a:t> </a:t>
            </a:r>
            <a:r>
              <a:rPr lang="ru-RU" sz="1400" dirty="0" err="1">
                <a:solidFill>
                  <a:schemeClr val="bg2">
                    <a:lumMod val="75000"/>
                  </a:schemeClr>
                </a:solidFill>
              </a:rPr>
              <a:t>абласцей</a:t>
            </a:r>
            <a:r>
              <a:rPr lang="ru-RU" sz="1400" dirty="0">
                <a:solidFill>
                  <a:schemeClr val="bg2">
                    <a:lumMod val="75000"/>
                  </a:schemeClr>
                </a:solidFill>
              </a:rPr>
              <a:t> БССР </a:t>
            </a:r>
            <a:r>
              <a:rPr lang="ru-RU" sz="1400" dirty="0" err="1">
                <a:solidFill>
                  <a:schemeClr val="bg2">
                    <a:lumMod val="75000"/>
                  </a:schemeClr>
                </a:solidFill>
              </a:rPr>
              <a:t>узрасла</a:t>
            </a:r>
            <a:r>
              <a:rPr lang="ru-RU" sz="1400" dirty="0">
                <a:solidFill>
                  <a:schemeClr val="bg2">
                    <a:lumMod val="75000"/>
                  </a:schemeClr>
                </a:solidFill>
              </a:rPr>
              <a:t> ў 2-3 разы ў </a:t>
            </a:r>
            <a:r>
              <a:rPr lang="ru-RU" sz="1400" dirty="0" err="1">
                <a:solidFill>
                  <a:schemeClr val="bg2">
                    <a:lumMod val="75000"/>
                  </a:schemeClr>
                </a:solidFill>
              </a:rPr>
              <a:t>параўнанні</a:t>
            </a:r>
            <a:r>
              <a:rPr lang="ru-RU" sz="1400" dirty="0">
                <a:solidFill>
                  <a:schemeClr val="bg2">
                    <a:lumMod val="75000"/>
                  </a:schemeClr>
                </a:solidFill>
              </a:rPr>
              <a:t> з 1938 годам. На </a:t>
            </a:r>
            <a:r>
              <a:rPr lang="ru-RU" sz="1400" dirty="0" err="1">
                <a:solidFill>
                  <a:schemeClr val="bg2">
                    <a:lumMod val="75000"/>
                  </a:schemeClr>
                </a:solidFill>
              </a:rPr>
              <a:t>працягу</a:t>
            </a:r>
            <a:r>
              <a:rPr lang="ru-RU" sz="1400" dirty="0">
                <a:solidFill>
                  <a:schemeClr val="bg2">
                    <a:lumMod val="75000"/>
                  </a:schemeClr>
                </a:solidFill>
              </a:rPr>
              <a:t> </a:t>
            </a:r>
            <a:r>
              <a:rPr lang="ru-RU" sz="1400" dirty="0" err="1">
                <a:solidFill>
                  <a:schemeClr val="bg2">
                    <a:lumMod val="75000"/>
                  </a:schemeClr>
                </a:solidFill>
              </a:rPr>
              <a:t>сямі</a:t>
            </a:r>
            <a:r>
              <a:rPr lang="ru-RU" sz="1400" dirty="0">
                <a:solidFill>
                  <a:schemeClr val="bg2">
                    <a:lumMod val="75000"/>
                  </a:schemeClr>
                </a:solidFill>
              </a:rPr>
              <a:t> </a:t>
            </a:r>
            <a:r>
              <a:rPr lang="ru-RU" sz="1400" dirty="0" err="1">
                <a:solidFill>
                  <a:schemeClr val="bg2">
                    <a:lumMod val="75000"/>
                  </a:schemeClr>
                </a:solidFill>
              </a:rPr>
              <a:t>месяцаў</a:t>
            </a:r>
            <a:r>
              <a:rPr lang="ru-RU" sz="1400" dirty="0">
                <a:solidFill>
                  <a:schemeClr val="bg2">
                    <a:lumMod val="75000"/>
                  </a:schemeClr>
                </a:solidFill>
              </a:rPr>
              <a:t> </a:t>
            </a:r>
            <a:r>
              <a:rPr lang="ru-RU" sz="1400" dirty="0" err="1">
                <a:solidFill>
                  <a:schemeClr val="bg2">
                    <a:lumMod val="75000"/>
                  </a:schemeClr>
                </a:solidFill>
              </a:rPr>
              <a:t>быў</a:t>
            </a:r>
            <a:r>
              <a:rPr lang="ru-RU" sz="1400" dirty="0">
                <a:solidFill>
                  <a:schemeClr val="bg2">
                    <a:lumMod val="75000"/>
                  </a:schemeClr>
                </a:solidFill>
              </a:rPr>
              <a:t> </a:t>
            </a:r>
            <a:r>
              <a:rPr lang="ru-RU" sz="1400" dirty="0" err="1">
                <a:solidFill>
                  <a:schemeClr val="bg2">
                    <a:lumMod val="75000"/>
                  </a:schemeClr>
                </a:solidFill>
              </a:rPr>
              <a:t>адноўлены</a:t>
            </a:r>
            <a:r>
              <a:rPr lang="ru-RU" sz="1400" dirty="0">
                <a:solidFill>
                  <a:schemeClr val="bg2">
                    <a:lumMod val="75000"/>
                  </a:schemeClr>
                </a:solidFill>
              </a:rPr>
              <a:t> і </a:t>
            </a:r>
            <a:r>
              <a:rPr lang="ru-RU" sz="1400" dirty="0" err="1">
                <a:solidFill>
                  <a:schemeClr val="bg2">
                    <a:lumMod val="75000"/>
                  </a:schemeClr>
                </a:solidFill>
              </a:rPr>
              <a:t>рэканструяваны</a:t>
            </a:r>
            <a:r>
              <a:rPr lang="ru-RU" sz="1400" dirty="0">
                <a:solidFill>
                  <a:schemeClr val="bg2">
                    <a:lumMod val="75000"/>
                  </a:schemeClr>
                </a:solidFill>
              </a:rPr>
              <a:t> Днепра-</a:t>
            </a:r>
            <a:r>
              <a:rPr lang="ru-RU" sz="1400" dirty="0" err="1">
                <a:solidFill>
                  <a:schemeClr val="bg2">
                    <a:lumMod val="75000"/>
                  </a:schemeClr>
                </a:solidFill>
              </a:rPr>
              <a:t>Бугскі</a:t>
            </a:r>
            <a:r>
              <a:rPr lang="ru-RU" sz="1400" dirty="0">
                <a:solidFill>
                  <a:schemeClr val="bg2">
                    <a:lumMod val="75000"/>
                  </a:schemeClr>
                </a:solidFill>
              </a:rPr>
              <a:t> канал </a:t>
            </a:r>
            <a:r>
              <a:rPr lang="ru-RU" sz="1400" dirty="0" err="1">
                <a:solidFill>
                  <a:schemeClr val="bg2">
                    <a:lumMod val="75000"/>
                  </a:schemeClr>
                </a:solidFill>
              </a:rPr>
              <a:t>працягласцю</a:t>
            </a:r>
            <a:r>
              <a:rPr lang="ru-RU" sz="1400" dirty="0">
                <a:solidFill>
                  <a:schemeClr val="bg2">
                    <a:lumMod val="75000"/>
                  </a:schemeClr>
                </a:solidFill>
              </a:rPr>
              <a:t>  202 км, </a:t>
            </a:r>
            <a:r>
              <a:rPr lang="ru-RU" sz="1400" dirty="0" err="1">
                <a:solidFill>
                  <a:schemeClr val="bg2">
                    <a:lumMod val="75000"/>
                  </a:schemeClr>
                </a:solidFill>
              </a:rPr>
              <a:t>які</a:t>
            </a:r>
            <a:r>
              <a:rPr lang="ru-RU" sz="1400" dirty="0">
                <a:solidFill>
                  <a:schemeClr val="bg2">
                    <a:lumMod val="75000"/>
                  </a:schemeClr>
                </a:solidFill>
              </a:rPr>
              <a:t> на </a:t>
            </a:r>
            <a:r>
              <a:rPr lang="ru-RU" sz="1400" dirty="0" err="1">
                <a:solidFill>
                  <a:schemeClr val="bg2">
                    <a:lumMod val="75000"/>
                  </a:schemeClr>
                </a:solidFill>
              </a:rPr>
              <a:t>працягу</a:t>
            </a:r>
            <a:r>
              <a:rPr lang="ru-RU" sz="1400" dirty="0">
                <a:solidFill>
                  <a:schemeClr val="bg2">
                    <a:lumMod val="75000"/>
                  </a:schemeClr>
                </a:solidFill>
              </a:rPr>
              <a:t> 20 гадоў </a:t>
            </a:r>
            <a:r>
              <a:rPr lang="ru-RU" sz="1400" dirty="0" err="1">
                <a:solidFill>
                  <a:schemeClr val="bg2">
                    <a:lumMod val="75000"/>
                  </a:schemeClr>
                </a:solidFill>
              </a:rPr>
              <a:t>беспаспяхова</a:t>
            </a:r>
            <a:r>
              <a:rPr lang="ru-RU" sz="1400" dirty="0">
                <a:solidFill>
                  <a:schemeClr val="bg2">
                    <a:lumMod val="75000"/>
                  </a:schemeClr>
                </a:solidFill>
              </a:rPr>
              <a:t>  </a:t>
            </a:r>
            <a:r>
              <a:rPr lang="ru-RU" sz="1400" dirty="0" err="1">
                <a:solidFill>
                  <a:schemeClr val="bg2">
                    <a:lumMod val="75000"/>
                  </a:schemeClr>
                </a:solidFill>
              </a:rPr>
              <a:t>спрабаваў</a:t>
            </a:r>
            <a:r>
              <a:rPr lang="ru-RU" sz="1400" dirty="0">
                <a:solidFill>
                  <a:schemeClr val="bg2">
                    <a:lumMod val="75000"/>
                  </a:schemeClr>
                </a:solidFill>
              </a:rPr>
              <a:t> </a:t>
            </a:r>
            <a:r>
              <a:rPr lang="ru-RU" sz="1400" dirty="0" err="1">
                <a:solidFill>
                  <a:schemeClr val="bg2">
                    <a:lumMod val="75000"/>
                  </a:schemeClr>
                </a:solidFill>
              </a:rPr>
              <a:t>аднавіць</a:t>
            </a:r>
            <a:r>
              <a:rPr lang="ru-RU" sz="1400" dirty="0">
                <a:solidFill>
                  <a:schemeClr val="bg2">
                    <a:lumMod val="75000"/>
                  </a:schemeClr>
                </a:solidFill>
              </a:rPr>
              <a:t> </a:t>
            </a:r>
            <a:r>
              <a:rPr lang="ru-RU" sz="1400" dirty="0" err="1">
                <a:solidFill>
                  <a:schemeClr val="bg2">
                    <a:lumMod val="75000"/>
                  </a:schemeClr>
                </a:solidFill>
              </a:rPr>
              <a:t>урад</a:t>
            </a:r>
            <a:r>
              <a:rPr lang="ru-RU" sz="1400" dirty="0">
                <a:solidFill>
                  <a:schemeClr val="bg2">
                    <a:lumMod val="75000"/>
                  </a:schemeClr>
                </a:solidFill>
              </a:rPr>
              <a:t> буржуазна-</a:t>
            </a:r>
            <a:r>
              <a:rPr lang="ru-RU" sz="1400" dirty="0" err="1">
                <a:solidFill>
                  <a:schemeClr val="bg2">
                    <a:lumMod val="75000"/>
                  </a:schemeClr>
                </a:solidFill>
              </a:rPr>
              <a:t>памешчыцкай</a:t>
            </a:r>
            <a:r>
              <a:rPr lang="ru-RU" sz="1400" dirty="0">
                <a:solidFill>
                  <a:schemeClr val="bg2">
                    <a:lumMod val="75000"/>
                  </a:schemeClr>
                </a:solidFill>
              </a:rPr>
              <a:t> </a:t>
            </a:r>
            <a:r>
              <a:rPr lang="ru-RU" sz="1400" dirty="0" err="1">
                <a:solidFill>
                  <a:schemeClr val="bg2">
                    <a:lumMod val="75000"/>
                  </a:schemeClr>
                </a:solidFill>
              </a:rPr>
              <a:t>Польшчы</a:t>
            </a:r>
            <a:r>
              <a:rPr lang="ru-RU" sz="1400" dirty="0">
                <a:solidFill>
                  <a:schemeClr val="bg2">
                    <a:lumMod val="75000"/>
                  </a:schemeClr>
                </a:solidFill>
              </a:rPr>
              <a:t>.</a:t>
            </a:r>
          </a:p>
          <a:p>
            <a:pPr algn="just"/>
            <a:endParaRPr lang="ru-RU" sz="1400" dirty="0">
              <a:solidFill>
                <a:schemeClr val="bg2">
                  <a:lumMod val="75000"/>
                </a:schemeClr>
              </a:solidFill>
            </a:endParaRPr>
          </a:p>
        </p:txBody>
      </p:sp>
      <p:pic>
        <p:nvPicPr>
          <p:cNvPr id="5122" name="Picture 2" descr="C:\Users\Museum\Desktop\Презентация\EGaPZaXWoAYjLjB.jpg_lar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5829" y="764704"/>
            <a:ext cx="3024336" cy="2030086"/>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p:cNvPicPr>
            <a:picLocks noGrp="1" noChangeAspect="1" noChangeArrowheads="1"/>
          </p:cNvPicPr>
          <p:nvPr>
            <p:ph sz="half" idx="1"/>
          </p:nvPr>
        </p:nvPicPr>
        <p:blipFill>
          <a:blip r:embed="rId3" cstate="print">
            <a:extLst>
              <a:ext uri="{28A0092B-C50C-407E-A947-70E740481C1C}">
                <a14:useLocalDpi xmlns:a14="http://schemas.microsoft.com/office/drawing/2010/main" val="0"/>
              </a:ext>
            </a:extLst>
          </a:blip>
          <a:srcRect/>
          <a:stretch>
            <a:fillRect/>
          </a:stretch>
        </p:blipFill>
        <p:spPr bwMode="auto">
          <a:xfrm>
            <a:off x="2123728" y="2420888"/>
            <a:ext cx="2784644" cy="20820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descr="C:\Users\Museum\Desktop\Презентация\днепро-бугский канал.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6090" y="4218042"/>
            <a:ext cx="3940696" cy="26399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83489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52400"/>
            <a:ext cx="8229600" cy="684312"/>
          </a:xfrm>
        </p:spPr>
        <p:txBody>
          <a:bodyPr>
            <a:normAutofit fontScale="90000"/>
          </a:bodyPr>
          <a:lstStyle/>
          <a:p>
            <a:pPr algn="ctr"/>
            <a:r>
              <a:rPr lang="be-BY" dirty="0">
                <a:solidFill>
                  <a:schemeClr val="bg2">
                    <a:lumMod val="75000"/>
                  </a:schemeClr>
                </a:solidFill>
              </a:rPr>
              <a:t>Гаспадарчае жыццё ў Мастах</a:t>
            </a:r>
            <a:endParaRPr lang="ru-RU" dirty="0">
              <a:solidFill>
                <a:schemeClr val="bg2">
                  <a:lumMod val="75000"/>
                </a:schemeClr>
              </a:solidFill>
            </a:endParaRPr>
          </a:p>
        </p:txBody>
      </p:sp>
      <p:sp>
        <p:nvSpPr>
          <p:cNvPr id="4" name="Объект 3"/>
          <p:cNvSpPr>
            <a:spLocks noGrp="1"/>
          </p:cNvSpPr>
          <p:nvPr>
            <p:ph sz="half" idx="2"/>
          </p:nvPr>
        </p:nvSpPr>
        <p:spPr/>
        <p:txBody>
          <a:bodyPr>
            <a:normAutofit fontScale="92500"/>
          </a:bodyPr>
          <a:lstStyle/>
          <a:p>
            <a:pPr indent="449580" algn="just">
              <a:spcAft>
                <a:spcPts val="0"/>
              </a:spcAft>
            </a:pPr>
            <a:r>
              <a:rPr lang="be-BY" sz="2200" dirty="0">
                <a:solidFill>
                  <a:schemeClr val="bg2">
                    <a:lumMod val="75000"/>
                  </a:schemeClr>
                </a:solidFill>
                <a:latin typeface="Times New Roman"/>
                <a:ea typeface="Times New Roman"/>
              </a:rPr>
              <a:t>У Мастах з першых дзён вызвалення прымаліся меры па наладжаванні гаспадарчага жыцця, па ўводу у строй прамысловых прадпрыемстваў, буйнешымі з якіх заставаўліся фанерны і лесапільны заводы ў Мастах, крухмальны завод у Рагозніцы. Усе прадпрыемствы былі нацыяналізіраваны. Дырэктарам фанернага заводы быў назначаны С.Я. Аквіцкі, які прыехаў з Усходняй Беларусі.</a:t>
            </a:r>
            <a:endParaRPr lang="ru-RU" sz="2200" dirty="0">
              <a:solidFill>
                <a:schemeClr val="bg2">
                  <a:lumMod val="75000"/>
                </a:schemeClr>
              </a:solidFill>
              <a:latin typeface="Times New Roman"/>
              <a:ea typeface="Times New Roman"/>
            </a:endParaRPr>
          </a:p>
          <a:p>
            <a:endParaRPr lang="ru-RU" dirty="0"/>
          </a:p>
        </p:txBody>
      </p:sp>
      <p:pic>
        <p:nvPicPr>
          <p:cNvPr id="7170" name="Picture 2" descr="C:\Users\Museum\Desktop\ibpzFDIJafg.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777" y="908720"/>
            <a:ext cx="4332362" cy="2609080"/>
          </a:xfrm>
          <a:prstGeom prst="rect">
            <a:avLst/>
          </a:prstGeom>
          <a:noFill/>
          <a:extLst>
            <a:ext uri="{909E8E84-426E-40DD-AFC4-6F175D3DCCD1}">
              <a14:hiddenFill xmlns:a14="http://schemas.microsoft.com/office/drawing/2010/main">
                <a:solidFill>
                  <a:srgbClr val="FFFFFF"/>
                </a:solidFill>
              </a14:hiddenFill>
            </a:ext>
          </a:extLst>
        </p:spPr>
      </p:pic>
      <p:pic>
        <p:nvPicPr>
          <p:cNvPr id="7171" name="Picture 3" descr="C:\Users\Museum\Desktop\IUGUUZwINlg.jpg"/>
          <p:cNvPicPr>
            <a:picLocks noGrp="1" noChangeAspect="1" noChangeArrowheads="1"/>
          </p:cNvPicPr>
          <p:nvPr>
            <p:ph sz="half" idx="1"/>
          </p:nvPr>
        </p:nvPicPr>
        <p:blipFill>
          <a:blip r:embed="rId3" cstate="print">
            <a:extLst>
              <a:ext uri="{28A0092B-C50C-407E-A947-70E740481C1C}">
                <a14:useLocalDpi xmlns:a14="http://schemas.microsoft.com/office/drawing/2010/main" val="0"/>
              </a:ext>
            </a:extLst>
          </a:blip>
          <a:srcRect/>
          <a:stretch>
            <a:fillRect/>
          </a:stretch>
        </p:blipFill>
        <p:spPr bwMode="auto">
          <a:xfrm>
            <a:off x="2987824" y="2492896"/>
            <a:ext cx="1971489" cy="2672281"/>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C:\Users\Museum\Desktop\00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600" y="4468933"/>
            <a:ext cx="3711302" cy="23007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62139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457200" y="1524000"/>
            <a:ext cx="8229600" cy="4857328"/>
          </a:xfrm>
        </p:spPr>
        <p:txBody>
          <a:bodyPr numCol="2">
            <a:normAutofit/>
          </a:bodyPr>
          <a:lstStyle/>
          <a:p>
            <a:r>
              <a:rPr lang="ru-RU" sz="1600" dirty="0">
                <a:solidFill>
                  <a:schemeClr val="bg2">
                    <a:lumMod val="75000"/>
                  </a:schemeClr>
                </a:solidFill>
              </a:rPr>
              <a:t>Ты з </a:t>
            </a:r>
            <a:r>
              <a:rPr lang="ru-RU" sz="1600" dirty="0" err="1">
                <a:solidFill>
                  <a:schemeClr val="bg2">
                    <a:lumMod val="75000"/>
                  </a:schemeClr>
                </a:solidFill>
              </a:rPr>
              <a:t>Заходняй</a:t>
            </a:r>
            <a:r>
              <a:rPr lang="ru-RU" sz="1600" dirty="0">
                <a:solidFill>
                  <a:schemeClr val="bg2">
                    <a:lumMod val="75000"/>
                  </a:schemeClr>
                </a:solidFill>
              </a:rPr>
              <a:t>, я з </a:t>
            </a:r>
            <a:r>
              <a:rPr lang="ru-RU" sz="1600" dirty="0" err="1">
                <a:solidFill>
                  <a:schemeClr val="bg2">
                    <a:lumMod val="75000"/>
                  </a:schemeClr>
                </a:solidFill>
              </a:rPr>
              <a:t>Усходняй</a:t>
            </a:r>
            <a:r>
              <a:rPr lang="ru-RU" sz="1600" dirty="0">
                <a:solidFill>
                  <a:schemeClr val="bg2">
                    <a:lumMod val="75000"/>
                  </a:schemeClr>
                </a:solidFill>
              </a:rPr>
              <a:t>...</a:t>
            </a:r>
          </a:p>
          <a:p>
            <a:r>
              <a:rPr lang="ru-RU" sz="1600" dirty="0">
                <a:solidFill>
                  <a:schemeClr val="bg2">
                    <a:lumMod val="75000"/>
                  </a:schemeClr>
                </a:solidFill>
              </a:rPr>
              <a:t>Ты з </a:t>
            </a:r>
            <a:r>
              <a:rPr lang="ru-RU" sz="1600" dirty="0" err="1">
                <a:solidFill>
                  <a:schemeClr val="bg2">
                    <a:lumMod val="75000"/>
                  </a:schemeClr>
                </a:solidFill>
              </a:rPr>
              <a:t>Заходняй</a:t>
            </a:r>
            <a:r>
              <a:rPr lang="ru-RU" sz="1600" dirty="0">
                <a:solidFill>
                  <a:schemeClr val="bg2">
                    <a:lumMod val="75000"/>
                  </a:schemeClr>
                </a:solidFill>
              </a:rPr>
              <a:t>, я з </a:t>
            </a:r>
            <a:r>
              <a:rPr lang="ru-RU" sz="1600" dirty="0" err="1">
                <a:solidFill>
                  <a:schemeClr val="bg2">
                    <a:lumMod val="75000"/>
                  </a:schemeClr>
                </a:solidFill>
              </a:rPr>
              <a:t>Усходняй</a:t>
            </a:r>
            <a:endParaRPr lang="ru-RU" sz="1600" dirty="0">
              <a:solidFill>
                <a:schemeClr val="bg2">
                  <a:lumMod val="75000"/>
                </a:schemeClr>
              </a:solidFill>
            </a:endParaRPr>
          </a:p>
          <a:p>
            <a:r>
              <a:rPr lang="ru-RU" sz="1600" dirty="0" err="1">
                <a:solidFill>
                  <a:schemeClr val="bg2">
                    <a:lumMod val="75000"/>
                  </a:schemeClr>
                </a:solidFill>
              </a:rPr>
              <a:t>Нашай</a:t>
            </a:r>
            <a:r>
              <a:rPr lang="ru-RU" sz="1600" dirty="0">
                <a:solidFill>
                  <a:schemeClr val="bg2">
                    <a:lumMod val="75000"/>
                  </a:schemeClr>
                </a:solidFill>
              </a:rPr>
              <a:t> Беларусі,</a:t>
            </a:r>
          </a:p>
          <a:p>
            <a:r>
              <a:rPr lang="ru-RU" sz="1600" dirty="0" err="1">
                <a:solidFill>
                  <a:schemeClr val="bg2">
                    <a:lumMod val="75000"/>
                  </a:schemeClr>
                </a:solidFill>
              </a:rPr>
              <a:t>Больш</a:t>
            </a:r>
            <a:r>
              <a:rPr lang="ru-RU" sz="1600" dirty="0">
                <a:solidFill>
                  <a:schemeClr val="bg2">
                    <a:lumMod val="75000"/>
                  </a:schemeClr>
                </a:solidFill>
              </a:rPr>
              <a:t> з </a:t>
            </a:r>
            <a:r>
              <a:rPr lang="ru-RU" sz="1600" dirty="0" err="1">
                <a:solidFill>
                  <a:schemeClr val="bg2">
                    <a:lumMod val="75000"/>
                  </a:schemeClr>
                </a:solidFill>
              </a:rPr>
              <a:t>табою</a:t>
            </a:r>
            <a:r>
              <a:rPr lang="ru-RU" sz="1600" dirty="0">
                <a:solidFill>
                  <a:schemeClr val="bg2">
                    <a:lumMod val="75000"/>
                  </a:schemeClr>
                </a:solidFill>
              </a:rPr>
              <a:t> </a:t>
            </a:r>
            <a:r>
              <a:rPr lang="ru-RU" sz="1600" dirty="0" err="1">
                <a:solidFill>
                  <a:schemeClr val="bg2">
                    <a:lumMod val="75000"/>
                  </a:schemeClr>
                </a:solidFill>
              </a:rPr>
              <a:t>ўжо</a:t>
            </a:r>
            <a:r>
              <a:rPr lang="ru-RU" sz="1600" dirty="0">
                <a:solidFill>
                  <a:schemeClr val="bg2">
                    <a:lumMod val="75000"/>
                  </a:schemeClr>
                </a:solidFill>
              </a:rPr>
              <a:t> </a:t>
            </a:r>
            <a:r>
              <a:rPr lang="ru-RU" sz="1600" dirty="0" err="1">
                <a:solidFill>
                  <a:schemeClr val="bg2">
                    <a:lumMod val="75000"/>
                  </a:schemeClr>
                </a:solidFill>
              </a:rPr>
              <a:t>ніколі</a:t>
            </a:r>
            <a:endParaRPr lang="ru-RU" sz="1600" dirty="0">
              <a:solidFill>
                <a:schemeClr val="bg2">
                  <a:lumMod val="75000"/>
                </a:schemeClr>
              </a:solidFill>
            </a:endParaRPr>
          </a:p>
          <a:p>
            <a:r>
              <a:rPr lang="ru-RU" sz="1600" dirty="0">
                <a:solidFill>
                  <a:schemeClr val="bg2">
                    <a:lumMod val="75000"/>
                  </a:schemeClr>
                </a:solidFill>
              </a:rPr>
              <a:t>Я не </a:t>
            </a:r>
            <a:r>
              <a:rPr lang="ru-RU" sz="1600" dirty="0" err="1">
                <a:solidFill>
                  <a:schemeClr val="bg2">
                    <a:lumMod val="75000"/>
                  </a:schemeClr>
                </a:solidFill>
              </a:rPr>
              <a:t>разлучуся</a:t>
            </a:r>
            <a:r>
              <a:rPr lang="ru-RU" sz="1600" dirty="0">
                <a:solidFill>
                  <a:schemeClr val="bg2">
                    <a:lumMod val="75000"/>
                  </a:schemeClr>
                </a:solidFill>
              </a:rPr>
              <a:t>.</a:t>
            </a:r>
          </a:p>
          <a:p>
            <a:r>
              <a:rPr lang="ru-RU" sz="1600" dirty="0">
                <a:solidFill>
                  <a:schemeClr val="bg2">
                    <a:lumMod val="75000"/>
                  </a:schemeClr>
                </a:solidFill>
              </a:rPr>
              <a:t> </a:t>
            </a:r>
          </a:p>
          <a:p>
            <a:r>
              <a:rPr lang="ru-RU" sz="1600" dirty="0" err="1">
                <a:solidFill>
                  <a:schemeClr val="bg2">
                    <a:lumMod val="75000"/>
                  </a:schemeClr>
                </a:solidFill>
              </a:rPr>
              <a:t>Твае</a:t>
            </a:r>
            <a:r>
              <a:rPr lang="ru-RU" sz="1600" dirty="0">
                <a:solidFill>
                  <a:schemeClr val="bg2">
                    <a:lumMod val="75000"/>
                  </a:schemeClr>
                </a:solidFill>
              </a:rPr>
              <a:t> </a:t>
            </a:r>
            <a:r>
              <a:rPr lang="ru-RU" sz="1600" dirty="0" err="1">
                <a:solidFill>
                  <a:schemeClr val="bg2">
                    <a:lumMod val="75000"/>
                  </a:schemeClr>
                </a:solidFill>
              </a:rPr>
              <a:t>коні</a:t>
            </a:r>
            <a:r>
              <a:rPr lang="ru-RU" sz="1600" dirty="0">
                <a:solidFill>
                  <a:schemeClr val="bg2">
                    <a:lumMod val="75000"/>
                  </a:schemeClr>
                </a:solidFill>
              </a:rPr>
              <a:t>, мае </a:t>
            </a:r>
            <a:r>
              <a:rPr lang="ru-RU" sz="1600" dirty="0" err="1">
                <a:solidFill>
                  <a:schemeClr val="bg2">
                    <a:lumMod val="75000"/>
                  </a:schemeClr>
                </a:solidFill>
              </a:rPr>
              <a:t>коні</a:t>
            </a:r>
            <a:r>
              <a:rPr lang="ru-RU" sz="1600" dirty="0">
                <a:solidFill>
                  <a:schemeClr val="bg2">
                    <a:lumMod val="75000"/>
                  </a:schemeClr>
                </a:solidFill>
              </a:rPr>
              <a:t>,</a:t>
            </a:r>
          </a:p>
          <a:p>
            <a:r>
              <a:rPr lang="ru-RU" sz="1600" dirty="0" err="1">
                <a:solidFill>
                  <a:schemeClr val="bg2">
                    <a:lumMod val="75000"/>
                  </a:schemeClr>
                </a:solidFill>
              </a:rPr>
              <a:t>Пасля</a:t>
            </a:r>
            <a:r>
              <a:rPr lang="ru-RU" sz="1600" dirty="0">
                <a:solidFill>
                  <a:schemeClr val="bg2">
                    <a:lumMod val="75000"/>
                  </a:schemeClr>
                </a:solidFill>
              </a:rPr>
              <a:t> </a:t>
            </a:r>
            <a:r>
              <a:rPr lang="ru-RU" sz="1600" dirty="0" err="1">
                <a:solidFill>
                  <a:schemeClr val="bg2">
                    <a:lumMod val="75000"/>
                  </a:schemeClr>
                </a:solidFill>
              </a:rPr>
              <a:t>дзён</a:t>
            </a:r>
            <a:r>
              <a:rPr lang="ru-RU" sz="1600" dirty="0">
                <a:solidFill>
                  <a:schemeClr val="bg2">
                    <a:lumMod val="75000"/>
                  </a:schemeClr>
                </a:solidFill>
              </a:rPr>
              <a:t> </a:t>
            </a:r>
            <a:r>
              <a:rPr lang="ru-RU" sz="1600" dirty="0" err="1">
                <a:solidFill>
                  <a:schemeClr val="bg2">
                    <a:lumMod val="75000"/>
                  </a:schemeClr>
                </a:solidFill>
              </a:rPr>
              <a:t>трывожных</a:t>
            </a:r>
            <a:r>
              <a:rPr lang="ru-RU" sz="1600" dirty="0">
                <a:solidFill>
                  <a:schemeClr val="bg2">
                    <a:lumMod val="75000"/>
                  </a:schemeClr>
                </a:solidFill>
              </a:rPr>
              <a:t>,</a:t>
            </a:r>
          </a:p>
          <a:p>
            <a:r>
              <a:rPr lang="ru-RU" sz="1600" dirty="0" err="1">
                <a:solidFill>
                  <a:schemeClr val="bg2">
                    <a:lumMod val="75000"/>
                  </a:schemeClr>
                </a:solidFill>
              </a:rPr>
              <a:t>Будуць</a:t>
            </a:r>
            <a:r>
              <a:rPr lang="ru-RU" sz="1600" dirty="0">
                <a:solidFill>
                  <a:schemeClr val="bg2">
                    <a:lumMod val="75000"/>
                  </a:schemeClr>
                </a:solidFill>
              </a:rPr>
              <a:t> </a:t>
            </a:r>
            <a:r>
              <a:rPr lang="ru-RU" sz="1600" dirty="0" err="1">
                <a:solidFill>
                  <a:schemeClr val="bg2">
                    <a:lumMod val="75000"/>
                  </a:schemeClr>
                </a:solidFill>
              </a:rPr>
              <a:t>пасвіціся</a:t>
            </a:r>
            <a:r>
              <a:rPr lang="ru-RU" sz="1600" dirty="0">
                <a:solidFill>
                  <a:schemeClr val="bg2">
                    <a:lumMod val="75000"/>
                  </a:schemeClr>
                </a:solidFill>
              </a:rPr>
              <a:t> разам</a:t>
            </a:r>
          </a:p>
          <a:p>
            <a:r>
              <a:rPr lang="ru-RU" sz="1600" dirty="0">
                <a:solidFill>
                  <a:schemeClr val="bg2">
                    <a:lumMod val="75000"/>
                  </a:schemeClr>
                </a:solidFill>
              </a:rPr>
              <a:t>На лугу </a:t>
            </a:r>
            <a:r>
              <a:rPr lang="ru-RU" sz="1600" dirty="0" err="1">
                <a:solidFill>
                  <a:schemeClr val="bg2">
                    <a:lumMod val="75000"/>
                  </a:schemeClr>
                </a:solidFill>
              </a:rPr>
              <a:t>мурожным</a:t>
            </a:r>
            <a:r>
              <a:rPr lang="ru-RU" sz="1600" dirty="0">
                <a:solidFill>
                  <a:schemeClr val="bg2">
                    <a:lumMod val="75000"/>
                  </a:schemeClr>
                </a:solidFill>
              </a:rPr>
              <a:t>.</a:t>
            </a:r>
          </a:p>
          <a:p>
            <a:r>
              <a:rPr lang="ru-RU" sz="1600" dirty="0">
                <a:solidFill>
                  <a:schemeClr val="bg2">
                    <a:lumMod val="75000"/>
                  </a:schemeClr>
                </a:solidFill>
              </a:rPr>
              <a:t> </a:t>
            </a:r>
          </a:p>
          <a:p>
            <a:r>
              <a:rPr lang="ru-RU" sz="1600" dirty="0">
                <a:solidFill>
                  <a:schemeClr val="bg2">
                    <a:lumMod val="75000"/>
                  </a:schemeClr>
                </a:solidFill>
              </a:rPr>
              <a:t>Разам </a:t>
            </a:r>
            <a:r>
              <a:rPr lang="ru-RU" sz="1600" dirty="0" err="1">
                <a:solidFill>
                  <a:schemeClr val="bg2">
                    <a:lumMod val="75000"/>
                  </a:schemeClr>
                </a:solidFill>
              </a:rPr>
              <a:t>будзем</a:t>
            </a:r>
            <a:r>
              <a:rPr lang="ru-RU" sz="1600" dirty="0">
                <a:solidFill>
                  <a:schemeClr val="bg2">
                    <a:lumMod val="75000"/>
                  </a:schemeClr>
                </a:solidFill>
              </a:rPr>
              <a:t> </a:t>
            </a:r>
            <a:r>
              <a:rPr lang="ru-RU" sz="1600" dirty="0" err="1">
                <a:solidFill>
                  <a:schemeClr val="bg2">
                    <a:lumMod val="75000"/>
                  </a:schemeClr>
                </a:solidFill>
              </a:rPr>
              <a:t>араць</a:t>
            </a:r>
            <a:r>
              <a:rPr lang="ru-RU" sz="1600" dirty="0">
                <a:solidFill>
                  <a:schemeClr val="bg2">
                    <a:lumMod val="75000"/>
                  </a:schemeClr>
                </a:solidFill>
              </a:rPr>
              <a:t> поле</a:t>
            </a:r>
          </a:p>
          <a:p>
            <a:r>
              <a:rPr lang="ru-RU" sz="1600" dirty="0" err="1">
                <a:solidFill>
                  <a:schemeClr val="bg2">
                    <a:lumMod val="75000"/>
                  </a:schemeClr>
                </a:solidFill>
              </a:rPr>
              <a:t>Трактарам</a:t>
            </a:r>
            <a:r>
              <a:rPr lang="ru-RU" sz="1600" dirty="0">
                <a:solidFill>
                  <a:schemeClr val="bg2">
                    <a:lumMod val="75000"/>
                  </a:schemeClr>
                </a:solidFill>
              </a:rPr>
              <a:t> </a:t>
            </a:r>
            <a:r>
              <a:rPr lang="ru-RU" sz="1600" dirty="0" err="1">
                <a:solidFill>
                  <a:schemeClr val="bg2">
                    <a:lumMod val="75000"/>
                  </a:schemeClr>
                </a:solidFill>
              </a:rPr>
              <a:t>сталёвым</a:t>
            </a:r>
            <a:r>
              <a:rPr lang="ru-RU" sz="1600" dirty="0">
                <a:solidFill>
                  <a:schemeClr val="bg2">
                    <a:lumMod val="75000"/>
                  </a:schemeClr>
                </a:solidFill>
              </a:rPr>
              <a:t>,</a:t>
            </a:r>
          </a:p>
          <a:p>
            <a:r>
              <a:rPr lang="ru-RU" sz="1600" dirty="0" err="1">
                <a:solidFill>
                  <a:schemeClr val="bg2">
                    <a:lumMod val="75000"/>
                  </a:schemeClr>
                </a:solidFill>
              </a:rPr>
              <a:t>Сеяць</a:t>
            </a:r>
            <a:r>
              <a:rPr lang="ru-RU" sz="1600" dirty="0">
                <a:solidFill>
                  <a:schemeClr val="bg2">
                    <a:lumMod val="75000"/>
                  </a:schemeClr>
                </a:solidFill>
              </a:rPr>
              <a:t> </a:t>
            </a:r>
            <a:r>
              <a:rPr lang="ru-RU" sz="1600" dirty="0" err="1">
                <a:solidFill>
                  <a:schemeClr val="bg2">
                    <a:lumMod val="75000"/>
                  </a:schemeClr>
                </a:solidFill>
              </a:rPr>
              <a:t>жыта</a:t>
            </a:r>
            <a:r>
              <a:rPr lang="ru-RU" sz="1600" dirty="0">
                <a:solidFill>
                  <a:schemeClr val="bg2">
                    <a:lumMod val="75000"/>
                  </a:schemeClr>
                </a:solidFill>
              </a:rPr>
              <a:t> і </a:t>
            </a:r>
            <a:r>
              <a:rPr lang="ru-RU" sz="1600" dirty="0" err="1">
                <a:solidFill>
                  <a:schemeClr val="bg2">
                    <a:lumMod val="75000"/>
                  </a:schemeClr>
                </a:solidFill>
              </a:rPr>
              <a:t>пшаніцу</a:t>
            </a:r>
            <a:endParaRPr lang="ru-RU" sz="1600" dirty="0">
              <a:solidFill>
                <a:schemeClr val="bg2">
                  <a:lumMod val="75000"/>
                </a:schemeClr>
              </a:solidFill>
            </a:endParaRPr>
          </a:p>
          <a:p>
            <a:r>
              <a:rPr lang="ru-RU" sz="1600" dirty="0">
                <a:solidFill>
                  <a:schemeClr val="bg2">
                    <a:lumMod val="75000"/>
                  </a:schemeClr>
                </a:solidFill>
              </a:rPr>
              <a:t>На загонах новых.</a:t>
            </a:r>
          </a:p>
          <a:p>
            <a:r>
              <a:rPr lang="ru-RU" sz="1600" dirty="0">
                <a:solidFill>
                  <a:schemeClr val="bg2">
                    <a:lumMod val="75000"/>
                  </a:schemeClr>
                </a:solidFill>
              </a:rPr>
              <a:t> </a:t>
            </a:r>
            <a:r>
              <a:rPr lang="ru-RU" sz="1600" dirty="0" err="1">
                <a:solidFill>
                  <a:schemeClr val="bg2">
                    <a:lumMod val="75000"/>
                  </a:schemeClr>
                </a:solidFill>
              </a:rPr>
              <a:t>Частавацца</a:t>
            </a:r>
            <a:r>
              <a:rPr lang="ru-RU" sz="1600" dirty="0">
                <a:solidFill>
                  <a:schemeClr val="bg2">
                    <a:lumMod val="75000"/>
                  </a:schemeClr>
                </a:solidFill>
              </a:rPr>
              <a:t> </a:t>
            </a:r>
            <a:r>
              <a:rPr lang="ru-RU" sz="1600" dirty="0" err="1">
                <a:solidFill>
                  <a:schemeClr val="bg2">
                    <a:lumMod val="75000"/>
                  </a:schemeClr>
                </a:solidFill>
              </a:rPr>
              <a:t>будзем</a:t>
            </a:r>
            <a:r>
              <a:rPr lang="ru-RU" sz="1600" dirty="0">
                <a:solidFill>
                  <a:schemeClr val="bg2">
                    <a:lumMod val="75000"/>
                  </a:schemeClr>
                </a:solidFill>
              </a:rPr>
              <a:t> разам,</a:t>
            </a:r>
          </a:p>
          <a:p>
            <a:r>
              <a:rPr lang="ru-RU" sz="1600" dirty="0">
                <a:solidFill>
                  <a:schemeClr val="bg2">
                    <a:lumMod val="75000"/>
                  </a:schemeClr>
                </a:solidFill>
              </a:rPr>
              <a:t>З кожным новым годам,</a:t>
            </a:r>
          </a:p>
          <a:p>
            <a:r>
              <a:rPr lang="ru-RU" sz="1600" dirty="0" err="1">
                <a:solidFill>
                  <a:schemeClr val="bg2">
                    <a:lumMod val="75000"/>
                  </a:schemeClr>
                </a:solidFill>
              </a:rPr>
              <a:t>Верашчакаю</a:t>
            </a:r>
            <a:r>
              <a:rPr lang="ru-RU" sz="1600" dirty="0">
                <a:solidFill>
                  <a:schemeClr val="bg2">
                    <a:lumMod val="75000"/>
                  </a:schemeClr>
                </a:solidFill>
              </a:rPr>
              <a:t> </a:t>
            </a:r>
            <a:r>
              <a:rPr lang="ru-RU" sz="1600" dirty="0" err="1">
                <a:solidFill>
                  <a:schemeClr val="bg2">
                    <a:lumMod val="75000"/>
                  </a:schemeClr>
                </a:solidFill>
              </a:rPr>
              <a:t>калгаснай</a:t>
            </a:r>
            <a:endParaRPr lang="ru-RU" sz="1600" dirty="0">
              <a:solidFill>
                <a:schemeClr val="bg2">
                  <a:lumMod val="75000"/>
                </a:schemeClr>
              </a:solidFill>
            </a:endParaRPr>
          </a:p>
          <a:p>
            <a:r>
              <a:rPr lang="ru-RU" sz="1600" dirty="0">
                <a:solidFill>
                  <a:schemeClr val="bg2">
                    <a:lumMod val="75000"/>
                  </a:schemeClr>
                </a:solidFill>
              </a:rPr>
              <a:t>І </a:t>
            </a:r>
            <a:r>
              <a:rPr lang="ru-RU" sz="1600" dirty="0" err="1">
                <a:solidFill>
                  <a:schemeClr val="bg2">
                    <a:lumMod val="75000"/>
                  </a:schemeClr>
                </a:solidFill>
              </a:rPr>
              <a:t>калгасным</a:t>
            </a:r>
            <a:r>
              <a:rPr lang="ru-RU" sz="1600" dirty="0">
                <a:solidFill>
                  <a:schemeClr val="bg2">
                    <a:lumMod val="75000"/>
                  </a:schemeClr>
                </a:solidFill>
              </a:rPr>
              <a:t> </a:t>
            </a:r>
            <a:r>
              <a:rPr lang="ru-RU" sz="1600" dirty="0" err="1">
                <a:solidFill>
                  <a:schemeClr val="bg2">
                    <a:lumMod val="75000"/>
                  </a:schemeClr>
                </a:solidFill>
              </a:rPr>
              <a:t>мёдам</a:t>
            </a:r>
            <a:r>
              <a:rPr lang="ru-RU" sz="1600" dirty="0">
                <a:solidFill>
                  <a:schemeClr val="bg2">
                    <a:lumMod val="75000"/>
                  </a:schemeClr>
                </a:solidFill>
              </a:rPr>
              <a:t>.</a:t>
            </a:r>
          </a:p>
          <a:p>
            <a:r>
              <a:rPr lang="ru-RU" sz="1600" dirty="0">
                <a:solidFill>
                  <a:schemeClr val="bg2">
                    <a:lumMod val="75000"/>
                  </a:schemeClr>
                </a:solidFill>
              </a:rPr>
              <a:t> </a:t>
            </a:r>
          </a:p>
          <a:p>
            <a:r>
              <a:rPr lang="ru-RU" sz="1600" dirty="0" err="1">
                <a:solidFill>
                  <a:schemeClr val="bg2">
                    <a:lumMod val="75000"/>
                  </a:schemeClr>
                </a:solidFill>
              </a:rPr>
              <a:t>Складаць</a:t>
            </a:r>
            <a:r>
              <a:rPr lang="ru-RU" sz="1600" dirty="0">
                <a:solidFill>
                  <a:schemeClr val="bg2">
                    <a:lumMod val="75000"/>
                  </a:schemeClr>
                </a:solidFill>
              </a:rPr>
              <a:t> </a:t>
            </a:r>
            <a:r>
              <a:rPr lang="ru-RU" sz="1600" dirty="0" err="1">
                <a:solidFill>
                  <a:schemeClr val="bg2">
                    <a:lumMod val="75000"/>
                  </a:schemeClr>
                </a:solidFill>
              </a:rPr>
              <a:t>будзем</a:t>
            </a:r>
            <a:r>
              <a:rPr lang="ru-RU" sz="1600" dirty="0">
                <a:solidFill>
                  <a:schemeClr val="bg2">
                    <a:lumMod val="75000"/>
                  </a:schemeClr>
                </a:solidFill>
              </a:rPr>
              <a:t> </a:t>
            </a:r>
            <a:r>
              <a:rPr lang="ru-RU" sz="1600" dirty="0" err="1">
                <a:solidFill>
                  <a:schemeClr val="bg2">
                    <a:lumMod val="75000"/>
                  </a:schemeClr>
                </a:solidFill>
              </a:rPr>
              <a:t>думкі-песні</a:t>
            </a:r>
            <a:endParaRPr lang="ru-RU" sz="1600" dirty="0">
              <a:solidFill>
                <a:schemeClr val="bg2">
                  <a:lumMod val="75000"/>
                </a:schemeClr>
              </a:solidFill>
            </a:endParaRPr>
          </a:p>
          <a:p>
            <a:r>
              <a:rPr lang="ru-RU" sz="1600" dirty="0">
                <a:solidFill>
                  <a:schemeClr val="bg2">
                    <a:lumMod val="75000"/>
                  </a:schemeClr>
                </a:solidFill>
              </a:rPr>
              <a:t>Не на </a:t>
            </a:r>
            <a:r>
              <a:rPr lang="ru-RU" sz="1600" dirty="0" err="1">
                <a:solidFill>
                  <a:schemeClr val="bg2">
                    <a:lumMod val="75000"/>
                  </a:schemeClr>
                </a:solidFill>
              </a:rPr>
              <a:t>панскай</a:t>
            </a:r>
            <a:r>
              <a:rPr lang="ru-RU" sz="1600" dirty="0">
                <a:solidFill>
                  <a:schemeClr val="bg2">
                    <a:lumMod val="75000"/>
                  </a:schemeClr>
                </a:solidFill>
              </a:rPr>
              <a:t> службе,—</a:t>
            </a:r>
          </a:p>
          <a:p>
            <a:r>
              <a:rPr lang="ru-RU" sz="1600" dirty="0" err="1">
                <a:solidFill>
                  <a:schemeClr val="bg2">
                    <a:lumMod val="75000"/>
                  </a:schemeClr>
                </a:solidFill>
              </a:rPr>
              <a:t>Песні</a:t>
            </a:r>
            <a:r>
              <a:rPr lang="ru-RU" sz="1600" dirty="0">
                <a:solidFill>
                  <a:schemeClr val="bg2">
                    <a:lumMod val="75000"/>
                  </a:schemeClr>
                </a:solidFill>
              </a:rPr>
              <a:t> </a:t>
            </a:r>
            <a:r>
              <a:rPr lang="ru-RU" sz="1600" dirty="0" err="1">
                <a:solidFill>
                  <a:schemeClr val="bg2">
                    <a:lumMod val="75000"/>
                  </a:schemeClr>
                </a:solidFill>
              </a:rPr>
              <a:t>будуць</a:t>
            </a:r>
            <a:r>
              <a:rPr lang="ru-RU" sz="1600" dirty="0">
                <a:solidFill>
                  <a:schemeClr val="bg2">
                    <a:lumMod val="75000"/>
                  </a:schemeClr>
                </a:solidFill>
              </a:rPr>
              <a:t> </a:t>
            </a:r>
            <a:r>
              <a:rPr lang="ru-RU" sz="1600" dirty="0" err="1">
                <a:solidFill>
                  <a:schemeClr val="bg2">
                    <a:lumMod val="75000"/>
                  </a:schemeClr>
                </a:solidFill>
              </a:rPr>
              <a:t>аб</a:t>
            </a:r>
            <a:r>
              <a:rPr lang="ru-RU" sz="1600" dirty="0">
                <a:solidFill>
                  <a:schemeClr val="bg2">
                    <a:lumMod val="75000"/>
                  </a:schemeClr>
                </a:solidFill>
              </a:rPr>
              <a:t> </a:t>
            </a:r>
            <a:r>
              <a:rPr lang="ru-RU" sz="1600" dirty="0" err="1">
                <a:solidFill>
                  <a:schemeClr val="bg2">
                    <a:lumMod val="75000"/>
                  </a:schemeClr>
                </a:solidFill>
              </a:rPr>
              <a:t>свабодзе</a:t>
            </a:r>
            <a:r>
              <a:rPr lang="ru-RU" sz="1600" dirty="0">
                <a:solidFill>
                  <a:schemeClr val="bg2">
                    <a:lumMod val="75000"/>
                  </a:schemeClr>
                </a:solidFill>
              </a:rPr>
              <a:t>,</a:t>
            </a:r>
          </a:p>
          <a:p>
            <a:r>
              <a:rPr lang="ru-RU" sz="1600" dirty="0">
                <a:solidFill>
                  <a:schemeClr val="bg2">
                    <a:lumMod val="75000"/>
                  </a:schemeClr>
                </a:solidFill>
              </a:rPr>
              <a:t>Аб </a:t>
            </a:r>
            <a:r>
              <a:rPr lang="ru-RU" sz="1600" dirty="0" err="1">
                <a:solidFill>
                  <a:schemeClr val="bg2">
                    <a:lumMod val="75000"/>
                  </a:schemeClr>
                </a:solidFill>
              </a:rPr>
              <a:t>братэрскай</a:t>
            </a:r>
            <a:r>
              <a:rPr lang="ru-RU" sz="1600" dirty="0">
                <a:solidFill>
                  <a:schemeClr val="bg2">
                    <a:lumMod val="75000"/>
                  </a:schemeClr>
                </a:solidFill>
              </a:rPr>
              <a:t> дружбе.</a:t>
            </a:r>
          </a:p>
          <a:p>
            <a:r>
              <a:rPr lang="ru-RU" sz="1600" dirty="0">
                <a:solidFill>
                  <a:schemeClr val="bg2">
                    <a:lumMod val="75000"/>
                  </a:schemeClr>
                </a:solidFill>
              </a:rPr>
              <a:t> </a:t>
            </a:r>
          </a:p>
          <a:p>
            <a:r>
              <a:rPr lang="ru-RU" sz="1600" dirty="0">
                <a:solidFill>
                  <a:schemeClr val="bg2">
                    <a:lumMod val="75000"/>
                  </a:schemeClr>
                </a:solidFill>
              </a:rPr>
              <a:t>1939</a:t>
            </a:r>
          </a:p>
          <a:p>
            <a:pPr marL="0" indent="0">
              <a:buNone/>
            </a:pPr>
            <a:endParaRPr lang="ru-RU" sz="1600" dirty="0">
              <a:solidFill>
                <a:schemeClr val="bg2">
                  <a:lumMod val="75000"/>
                </a:schemeClr>
              </a:solidFill>
            </a:endParaRPr>
          </a:p>
          <a:p>
            <a:pPr marL="0" indent="0">
              <a:buNone/>
            </a:pPr>
            <a:endParaRPr lang="ru-RU" sz="1600" dirty="0">
              <a:solidFill>
                <a:schemeClr val="bg2">
                  <a:lumMod val="75000"/>
                </a:schemeClr>
              </a:solidFill>
            </a:endParaRPr>
          </a:p>
          <a:p>
            <a:r>
              <a:rPr lang="be-BY" dirty="0">
                <a:solidFill>
                  <a:schemeClr val="bg2">
                    <a:lumMod val="75000"/>
                  </a:schemeClr>
                </a:solidFill>
              </a:rPr>
              <a:t>Янка Купала</a:t>
            </a:r>
            <a:endParaRPr lang="ru-RU" dirty="0">
              <a:solidFill>
                <a:schemeClr val="bg2">
                  <a:lumMod val="75000"/>
                </a:schemeClr>
              </a:solidFill>
            </a:endParaRPr>
          </a:p>
        </p:txBody>
      </p:sp>
      <p:sp>
        <p:nvSpPr>
          <p:cNvPr id="3" name="Заголовок 2"/>
          <p:cNvSpPr>
            <a:spLocks noGrp="1"/>
          </p:cNvSpPr>
          <p:nvPr>
            <p:ph type="title"/>
          </p:nvPr>
        </p:nvSpPr>
        <p:spPr/>
        <p:txBody>
          <a:bodyPr/>
          <a:lstStyle/>
          <a:p>
            <a:pPr algn="ctr"/>
            <a:r>
              <a:rPr lang="be-BY" dirty="0">
                <a:solidFill>
                  <a:schemeClr val="bg2">
                    <a:lumMod val="75000"/>
                  </a:schemeClr>
                </a:solidFill>
              </a:rPr>
              <a:t>Ты з Заходняй, я з Усходняй…</a:t>
            </a:r>
            <a:endParaRPr lang="ru-RU" dirty="0">
              <a:solidFill>
                <a:schemeClr val="bg2">
                  <a:lumMod val="75000"/>
                </a:schemeClr>
              </a:solidFill>
            </a:endParaRPr>
          </a:p>
        </p:txBody>
      </p:sp>
      <p:pic>
        <p:nvPicPr>
          <p:cNvPr id="2050" name="Picture 2" descr="C:\Users\Museum\Desktop\Презентация\26776b2208fc1701d72a7ffade4a03de-800x.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20272" y="4091779"/>
            <a:ext cx="2028959" cy="2751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79996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52400"/>
            <a:ext cx="8229600" cy="828328"/>
          </a:xfrm>
        </p:spPr>
        <p:txBody>
          <a:bodyPr/>
          <a:lstStyle/>
          <a:p>
            <a:pPr algn="ctr"/>
            <a:r>
              <a:rPr lang="be-BY" dirty="0">
                <a:solidFill>
                  <a:schemeClr val="bg2">
                    <a:lumMod val="75000"/>
                  </a:schemeClr>
                </a:solidFill>
              </a:rPr>
              <a:t>Мара сялян аб зямлі</a:t>
            </a:r>
            <a:endParaRPr lang="ru-RU" dirty="0">
              <a:solidFill>
                <a:schemeClr val="bg2">
                  <a:lumMod val="75000"/>
                </a:schemeClr>
              </a:solidFill>
            </a:endParaRPr>
          </a:p>
        </p:txBody>
      </p:sp>
      <p:sp>
        <p:nvSpPr>
          <p:cNvPr id="4" name="Объект 3"/>
          <p:cNvSpPr>
            <a:spLocks noGrp="1"/>
          </p:cNvSpPr>
          <p:nvPr>
            <p:ph sz="half" idx="2"/>
          </p:nvPr>
        </p:nvSpPr>
        <p:spPr>
          <a:xfrm>
            <a:off x="4648200" y="1524000"/>
            <a:ext cx="4059936" cy="5145360"/>
          </a:xfrm>
        </p:spPr>
        <p:txBody>
          <a:bodyPr>
            <a:normAutofit fontScale="25000" lnSpcReduction="20000"/>
          </a:bodyPr>
          <a:lstStyle/>
          <a:p>
            <a:pPr algn="just"/>
            <a:r>
              <a:rPr lang="ru-RU" sz="5600" b="1" dirty="0" err="1">
                <a:solidFill>
                  <a:schemeClr val="bg2">
                    <a:lumMod val="75000"/>
                  </a:schemeClr>
                </a:solidFill>
              </a:rPr>
              <a:t>Збылася</a:t>
            </a:r>
            <a:r>
              <a:rPr lang="ru-RU" sz="5600" b="1" dirty="0">
                <a:solidFill>
                  <a:schemeClr val="bg2">
                    <a:lumMod val="75000"/>
                  </a:schemeClr>
                </a:solidFill>
              </a:rPr>
              <a:t> </a:t>
            </a:r>
            <a:r>
              <a:rPr lang="ru-RU" sz="5600" b="1" dirty="0" err="1">
                <a:solidFill>
                  <a:schemeClr val="bg2">
                    <a:lumMod val="75000"/>
                  </a:schemeClr>
                </a:solidFill>
              </a:rPr>
              <a:t>векавая</a:t>
            </a:r>
            <a:r>
              <a:rPr lang="ru-RU" sz="5600" b="1" dirty="0">
                <a:solidFill>
                  <a:schemeClr val="bg2">
                    <a:lumMod val="75000"/>
                  </a:schemeClr>
                </a:solidFill>
              </a:rPr>
              <a:t> </a:t>
            </a:r>
            <a:r>
              <a:rPr lang="ru-RU" sz="5600" b="1" dirty="0" err="1">
                <a:solidFill>
                  <a:schemeClr val="bg2">
                    <a:lumMod val="75000"/>
                  </a:schemeClr>
                </a:solidFill>
              </a:rPr>
              <a:t>мара</a:t>
            </a:r>
            <a:r>
              <a:rPr lang="ru-RU" sz="5600" b="1" dirty="0">
                <a:solidFill>
                  <a:schemeClr val="bg2">
                    <a:lumMod val="75000"/>
                  </a:schemeClr>
                </a:solidFill>
              </a:rPr>
              <a:t> </a:t>
            </a:r>
            <a:r>
              <a:rPr lang="ru-RU" sz="5600" b="1" dirty="0" err="1">
                <a:solidFill>
                  <a:schemeClr val="bg2">
                    <a:lumMod val="75000"/>
                  </a:schemeClr>
                </a:solidFill>
              </a:rPr>
              <a:t>сялян</a:t>
            </a:r>
            <a:r>
              <a:rPr lang="ru-RU" sz="5600" b="1" dirty="0">
                <a:solidFill>
                  <a:schemeClr val="bg2">
                    <a:lumMod val="75000"/>
                  </a:schemeClr>
                </a:solidFill>
              </a:rPr>
              <a:t> </a:t>
            </a:r>
            <a:r>
              <a:rPr lang="ru-RU" sz="5600" b="1" dirty="0" err="1">
                <a:solidFill>
                  <a:schemeClr val="bg2">
                    <a:lumMod val="75000"/>
                  </a:schemeClr>
                </a:solidFill>
              </a:rPr>
              <a:t>аб</a:t>
            </a:r>
            <a:r>
              <a:rPr lang="ru-RU" sz="5600" b="1" dirty="0">
                <a:solidFill>
                  <a:schemeClr val="bg2">
                    <a:lumMod val="75000"/>
                  </a:schemeClr>
                </a:solidFill>
              </a:rPr>
              <a:t> </a:t>
            </a:r>
            <a:r>
              <a:rPr lang="ru-RU" sz="5600" b="1" dirty="0" err="1">
                <a:solidFill>
                  <a:schemeClr val="bg2">
                    <a:lumMod val="75000"/>
                  </a:schemeClr>
                </a:solidFill>
              </a:rPr>
              <a:t>зямлі</a:t>
            </a:r>
            <a:r>
              <a:rPr lang="ru-RU" sz="5600" b="1" dirty="0">
                <a:solidFill>
                  <a:schemeClr val="bg2">
                    <a:lumMod val="75000"/>
                  </a:schemeClr>
                </a:solidFill>
              </a:rPr>
              <a:t>. </a:t>
            </a:r>
            <a:r>
              <a:rPr lang="ru-RU" sz="5600" b="1" dirty="0" err="1">
                <a:solidFill>
                  <a:schemeClr val="bg2">
                    <a:lumMod val="75000"/>
                  </a:schemeClr>
                </a:solidFill>
              </a:rPr>
              <a:t>Беззямельныя</a:t>
            </a:r>
            <a:r>
              <a:rPr lang="ru-RU" sz="5600" b="1" dirty="0">
                <a:solidFill>
                  <a:schemeClr val="bg2">
                    <a:lumMod val="75000"/>
                  </a:schemeClr>
                </a:solidFill>
              </a:rPr>
              <a:t> і </a:t>
            </a:r>
            <a:r>
              <a:rPr lang="ru-RU" sz="5600" b="1" dirty="0" err="1">
                <a:solidFill>
                  <a:schemeClr val="bg2">
                    <a:lumMod val="75000"/>
                  </a:schemeClr>
                </a:solidFill>
              </a:rPr>
              <a:t>малазямельныя</a:t>
            </a:r>
            <a:r>
              <a:rPr lang="ru-RU" sz="5600" b="1" dirty="0">
                <a:solidFill>
                  <a:schemeClr val="bg2">
                    <a:lumMod val="75000"/>
                  </a:schemeClr>
                </a:solidFill>
              </a:rPr>
              <a:t> </a:t>
            </a:r>
            <a:r>
              <a:rPr lang="ru-RU" sz="5600" b="1" dirty="0" err="1">
                <a:solidFill>
                  <a:schemeClr val="bg2">
                    <a:lumMod val="75000"/>
                  </a:schemeClr>
                </a:solidFill>
              </a:rPr>
              <a:t>сяляне</a:t>
            </a:r>
            <a:r>
              <a:rPr lang="ru-RU" sz="5600" b="1" dirty="0">
                <a:solidFill>
                  <a:schemeClr val="bg2">
                    <a:lumMod val="75000"/>
                  </a:schemeClr>
                </a:solidFill>
              </a:rPr>
              <a:t> </a:t>
            </a:r>
            <a:r>
              <a:rPr lang="ru-RU" sz="5600" b="1" dirty="0" err="1">
                <a:solidFill>
                  <a:schemeClr val="bg2">
                    <a:lumMod val="75000"/>
                  </a:schemeClr>
                </a:solidFill>
              </a:rPr>
              <a:t>атрымалі</a:t>
            </a:r>
            <a:r>
              <a:rPr lang="ru-RU" sz="5600" b="1" dirty="0">
                <a:solidFill>
                  <a:schemeClr val="bg2">
                    <a:lumMod val="75000"/>
                  </a:schemeClr>
                </a:solidFill>
              </a:rPr>
              <a:t> з рук </a:t>
            </a:r>
            <a:r>
              <a:rPr lang="ru-RU" sz="5600" b="1" dirty="0" err="1">
                <a:solidFill>
                  <a:schemeClr val="bg2">
                    <a:lumMod val="75000"/>
                  </a:schemeClr>
                </a:solidFill>
              </a:rPr>
              <a:t>Савецкай</a:t>
            </a:r>
            <a:r>
              <a:rPr lang="ru-RU" sz="5600" b="1" dirty="0">
                <a:solidFill>
                  <a:schemeClr val="bg2">
                    <a:lumMod val="75000"/>
                  </a:schemeClr>
                </a:solidFill>
              </a:rPr>
              <a:t> </a:t>
            </a:r>
            <a:r>
              <a:rPr lang="ru-RU" sz="5600" b="1" dirty="0" err="1">
                <a:solidFill>
                  <a:schemeClr val="bg2">
                    <a:lumMod val="75000"/>
                  </a:schemeClr>
                </a:solidFill>
              </a:rPr>
              <a:t>улады</a:t>
            </a:r>
            <a:r>
              <a:rPr lang="ru-RU" sz="5600" b="1" dirty="0">
                <a:solidFill>
                  <a:schemeClr val="bg2">
                    <a:lumMod val="75000"/>
                  </a:schemeClr>
                </a:solidFill>
              </a:rPr>
              <a:t> </a:t>
            </a:r>
            <a:r>
              <a:rPr lang="ru-RU" sz="5600" b="1" dirty="0" err="1">
                <a:solidFill>
                  <a:schemeClr val="bg2">
                    <a:lumMod val="75000"/>
                  </a:schemeClr>
                </a:solidFill>
              </a:rPr>
              <a:t>звыш</a:t>
            </a:r>
            <a:r>
              <a:rPr lang="ru-RU" sz="5600" b="1" dirty="0">
                <a:solidFill>
                  <a:schemeClr val="bg2">
                    <a:lumMod val="75000"/>
                  </a:schemeClr>
                </a:solidFill>
              </a:rPr>
              <a:t> </a:t>
            </a:r>
            <a:r>
              <a:rPr lang="ru-RU" sz="5600" b="1" dirty="0" err="1">
                <a:solidFill>
                  <a:schemeClr val="bg2">
                    <a:lumMod val="75000"/>
                  </a:schemeClr>
                </a:solidFill>
              </a:rPr>
              <a:t>мільёна</a:t>
            </a:r>
            <a:r>
              <a:rPr lang="ru-RU" sz="5600" b="1" dirty="0">
                <a:solidFill>
                  <a:schemeClr val="bg2">
                    <a:lumMod val="75000"/>
                  </a:schemeClr>
                </a:solidFill>
              </a:rPr>
              <a:t> </a:t>
            </a:r>
            <a:r>
              <a:rPr lang="ru-RU" sz="5600" b="1" dirty="0" err="1">
                <a:solidFill>
                  <a:schemeClr val="bg2">
                    <a:lumMod val="75000"/>
                  </a:schemeClr>
                </a:solidFill>
              </a:rPr>
              <a:t>гектараў</a:t>
            </a:r>
            <a:r>
              <a:rPr lang="ru-RU" sz="5600" b="1" dirty="0">
                <a:solidFill>
                  <a:schemeClr val="bg2">
                    <a:lumMod val="75000"/>
                  </a:schemeClr>
                </a:solidFill>
              </a:rPr>
              <a:t> </a:t>
            </a:r>
            <a:r>
              <a:rPr lang="ru-RU" sz="5600" b="1" dirty="0" err="1">
                <a:solidFill>
                  <a:schemeClr val="bg2">
                    <a:lumMod val="75000"/>
                  </a:schemeClr>
                </a:solidFill>
              </a:rPr>
              <a:t>зямлі</a:t>
            </a:r>
            <a:r>
              <a:rPr lang="ru-RU" sz="5600" b="1" dirty="0">
                <a:solidFill>
                  <a:schemeClr val="bg2">
                    <a:lumMod val="75000"/>
                  </a:schemeClr>
                </a:solidFill>
              </a:rPr>
              <a:t>, якая належала раней </a:t>
            </a:r>
            <a:r>
              <a:rPr lang="ru-RU" sz="5600" b="1" dirty="0" err="1">
                <a:solidFill>
                  <a:schemeClr val="bg2">
                    <a:lumMod val="75000"/>
                  </a:schemeClr>
                </a:solidFill>
              </a:rPr>
              <a:t>памешчыкам</a:t>
            </a:r>
            <a:r>
              <a:rPr lang="ru-RU" sz="5600" b="1" dirty="0">
                <a:solidFill>
                  <a:schemeClr val="bg2">
                    <a:lumMod val="75000"/>
                  </a:schemeClr>
                </a:solidFill>
              </a:rPr>
              <a:t>, </a:t>
            </a:r>
            <a:r>
              <a:rPr lang="ru-RU" sz="5600" b="1" dirty="0" err="1">
                <a:solidFill>
                  <a:schemeClr val="bg2">
                    <a:lumMod val="75000"/>
                  </a:schemeClr>
                </a:solidFill>
              </a:rPr>
              <a:t>асаднікам</a:t>
            </a:r>
            <a:r>
              <a:rPr lang="ru-RU" sz="5600" b="1" dirty="0">
                <a:solidFill>
                  <a:schemeClr val="bg2">
                    <a:lumMod val="75000"/>
                  </a:schemeClr>
                </a:solidFill>
              </a:rPr>
              <a:t> і кулакам. Усе </a:t>
            </a:r>
            <a:r>
              <a:rPr lang="ru-RU" sz="5600" b="1" dirty="0" err="1">
                <a:solidFill>
                  <a:schemeClr val="bg2">
                    <a:lumMod val="75000"/>
                  </a:schemeClr>
                </a:solidFill>
              </a:rPr>
              <a:t>віды</a:t>
            </a:r>
            <a:r>
              <a:rPr lang="ru-RU" sz="5600" b="1" dirty="0">
                <a:solidFill>
                  <a:schemeClr val="bg2">
                    <a:lumMod val="75000"/>
                  </a:schemeClr>
                </a:solidFill>
              </a:rPr>
              <a:t> </a:t>
            </a:r>
            <a:r>
              <a:rPr lang="ru-RU" sz="5600" b="1" dirty="0" err="1">
                <a:solidFill>
                  <a:schemeClr val="bg2">
                    <a:lumMod val="75000"/>
                  </a:schemeClr>
                </a:solidFill>
              </a:rPr>
              <a:t>запазычанасці</a:t>
            </a:r>
            <a:r>
              <a:rPr lang="ru-RU" sz="5600" b="1" dirty="0">
                <a:solidFill>
                  <a:schemeClr val="bg2">
                    <a:lumMod val="75000"/>
                  </a:schemeClr>
                </a:solidFill>
              </a:rPr>
              <a:t> </a:t>
            </a:r>
            <a:r>
              <a:rPr lang="ru-RU" sz="5600" b="1" dirty="0" err="1">
                <a:solidFill>
                  <a:schemeClr val="bg2">
                    <a:lumMod val="75000"/>
                  </a:schemeClr>
                </a:solidFill>
              </a:rPr>
              <a:t>сялян</a:t>
            </a:r>
            <a:r>
              <a:rPr lang="ru-RU" sz="5600" b="1" dirty="0">
                <a:solidFill>
                  <a:schemeClr val="bg2">
                    <a:lumMod val="75000"/>
                  </a:schemeClr>
                </a:solidFill>
              </a:rPr>
              <a:t> </a:t>
            </a:r>
            <a:r>
              <a:rPr lang="ru-RU" sz="5600" b="1" dirty="0" err="1">
                <a:solidFill>
                  <a:schemeClr val="bg2">
                    <a:lumMod val="75000"/>
                  </a:schemeClr>
                </a:solidFill>
              </a:rPr>
              <a:t>польскай</a:t>
            </a:r>
            <a:r>
              <a:rPr lang="ru-RU" sz="5600" b="1" dirty="0">
                <a:solidFill>
                  <a:schemeClr val="bg2">
                    <a:lumMod val="75000"/>
                  </a:schemeClr>
                </a:solidFill>
              </a:rPr>
              <a:t> </a:t>
            </a:r>
            <a:r>
              <a:rPr lang="ru-RU" sz="5600" b="1" dirty="0" err="1">
                <a:solidFill>
                  <a:schemeClr val="bg2">
                    <a:lumMod val="75000"/>
                  </a:schemeClr>
                </a:solidFill>
              </a:rPr>
              <a:t>дзяржаве</a:t>
            </a:r>
            <a:r>
              <a:rPr lang="ru-RU" sz="5600" b="1" dirty="0">
                <a:solidFill>
                  <a:schemeClr val="bg2">
                    <a:lumMod val="75000"/>
                  </a:schemeClr>
                </a:solidFill>
              </a:rPr>
              <a:t> былі </a:t>
            </a:r>
            <a:r>
              <a:rPr lang="ru-RU" sz="5600" b="1" dirty="0" err="1">
                <a:solidFill>
                  <a:schemeClr val="bg2">
                    <a:lumMod val="75000"/>
                  </a:schemeClr>
                </a:solidFill>
              </a:rPr>
              <a:t>скасаваны</a:t>
            </a:r>
            <a:r>
              <a:rPr lang="ru-RU" sz="5600" b="1" dirty="0">
                <a:solidFill>
                  <a:schemeClr val="bg2">
                    <a:lumMod val="75000"/>
                  </a:schemeClr>
                </a:solidFill>
              </a:rPr>
              <a:t>. Да </a:t>
            </a:r>
            <a:r>
              <a:rPr lang="ru-RU" sz="5600" b="1" dirty="0" err="1">
                <a:solidFill>
                  <a:schemeClr val="bg2">
                    <a:lumMod val="75000"/>
                  </a:schemeClr>
                </a:solidFill>
              </a:rPr>
              <a:t>Вялікай</a:t>
            </a:r>
            <a:r>
              <a:rPr lang="ru-RU" sz="5600" b="1" dirty="0">
                <a:solidFill>
                  <a:schemeClr val="bg2">
                    <a:lumMod val="75000"/>
                  </a:schemeClr>
                </a:solidFill>
              </a:rPr>
              <a:t> </a:t>
            </a:r>
            <a:r>
              <a:rPr lang="ru-RU" sz="5600" b="1" dirty="0" err="1">
                <a:solidFill>
                  <a:schemeClr val="bg2">
                    <a:lumMod val="75000"/>
                  </a:schemeClr>
                </a:solidFill>
              </a:rPr>
              <a:t>Айчыннай</a:t>
            </a:r>
            <a:r>
              <a:rPr lang="ru-RU" sz="5600" b="1" dirty="0">
                <a:solidFill>
                  <a:schemeClr val="bg2">
                    <a:lumMod val="75000"/>
                  </a:schemeClr>
                </a:solidFill>
              </a:rPr>
              <a:t> </a:t>
            </a:r>
            <a:r>
              <a:rPr lang="ru-RU" sz="5600" b="1" dirty="0" err="1">
                <a:solidFill>
                  <a:schemeClr val="bg2">
                    <a:lumMod val="75000"/>
                  </a:schemeClr>
                </a:solidFill>
              </a:rPr>
              <a:t>вайны</a:t>
            </a:r>
            <a:r>
              <a:rPr lang="ru-RU" sz="5600" b="1" dirty="0">
                <a:solidFill>
                  <a:schemeClr val="bg2">
                    <a:lumMod val="75000"/>
                  </a:schemeClr>
                </a:solidFill>
              </a:rPr>
              <a:t> ў </a:t>
            </a:r>
            <a:r>
              <a:rPr lang="ru-RU" sz="5600" b="1" dirty="0" err="1">
                <a:solidFill>
                  <a:schemeClr val="bg2">
                    <a:lumMod val="75000"/>
                  </a:schemeClr>
                </a:solidFill>
              </a:rPr>
              <a:t>заходніх</a:t>
            </a:r>
            <a:r>
              <a:rPr lang="ru-RU" sz="5600" b="1" dirty="0">
                <a:solidFill>
                  <a:schemeClr val="bg2">
                    <a:lumMod val="75000"/>
                  </a:schemeClr>
                </a:solidFill>
              </a:rPr>
              <a:t> </a:t>
            </a:r>
            <a:r>
              <a:rPr lang="ru-RU" sz="5600" b="1" dirty="0" err="1">
                <a:solidFill>
                  <a:schemeClr val="bg2">
                    <a:lumMod val="75000"/>
                  </a:schemeClr>
                </a:solidFill>
              </a:rPr>
              <a:t>абласцях</a:t>
            </a:r>
            <a:r>
              <a:rPr lang="ru-RU" sz="5600" b="1" dirty="0">
                <a:solidFill>
                  <a:schemeClr val="bg2">
                    <a:lumMod val="75000"/>
                  </a:schemeClr>
                </a:solidFill>
              </a:rPr>
              <a:t> было </a:t>
            </a:r>
            <a:r>
              <a:rPr lang="ru-RU" sz="5600" b="1" dirty="0" err="1">
                <a:solidFill>
                  <a:schemeClr val="bg2">
                    <a:lumMod val="75000"/>
                  </a:schemeClr>
                </a:solidFill>
              </a:rPr>
              <a:t>створана</a:t>
            </a:r>
            <a:r>
              <a:rPr lang="ru-RU" sz="5600" b="1" dirty="0">
                <a:solidFill>
                  <a:schemeClr val="bg2">
                    <a:lumMod val="75000"/>
                  </a:schemeClr>
                </a:solidFill>
              </a:rPr>
              <a:t> 1115 </a:t>
            </a:r>
            <a:r>
              <a:rPr lang="ru-RU" sz="5600" b="1" dirty="0" err="1">
                <a:solidFill>
                  <a:schemeClr val="bg2">
                    <a:lumMod val="75000"/>
                  </a:schemeClr>
                </a:solidFill>
              </a:rPr>
              <a:t>калгасаў</a:t>
            </a:r>
            <a:r>
              <a:rPr lang="ru-RU" sz="5600" b="1" dirty="0">
                <a:solidFill>
                  <a:schemeClr val="bg2">
                    <a:lumMod val="75000"/>
                  </a:schemeClr>
                </a:solidFill>
              </a:rPr>
              <a:t>, якія </a:t>
            </a:r>
            <a:r>
              <a:rPr lang="ru-RU" sz="5600" b="1" dirty="0" err="1">
                <a:solidFill>
                  <a:schemeClr val="bg2">
                    <a:lumMod val="75000"/>
                  </a:schemeClr>
                </a:solidFill>
              </a:rPr>
              <a:t>аб’ядноўвалі</a:t>
            </a:r>
            <a:r>
              <a:rPr lang="ru-RU" sz="5600" b="1" dirty="0">
                <a:solidFill>
                  <a:schemeClr val="bg2">
                    <a:lumMod val="75000"/>
                  </a:schemeClr>
                </a:solidFill>
              </a:rPr>
              <a:t> 48 950 </a:t>
            </a:r>
            <a:r>
              <a:rPr lang="ru-RU" sz="5600" b="1" dirty="0" err="1">
                <a:solidFill>
                  <a:schemeClr val="bg2">
                    <a:lumMod val="75000"/>
                  </a:schemeClr>
                </a:solidFill>
              </a:rPr>
              <a:t>сялянскіх</a:t>
            </a:r>
            <a:r>
              <a:rPr lang="ru-RU" sz="5600" b="1" dirty="0">
                <a:solidFill>
                  <a:schemeClr val="bg2">
                    <a:lumMod val="75000"/>
                  </a:schemeClr>
                </a:solidFill>
              </a:rPr>
              <a:t> </a:t>
            </a:r>
            <a:r>
              <a:rPr lang="ru-RU" sz="5600" b="1" dirty="0" err="1">
                <a:solidFill>
                  <a:schemeClr val="bg2">
                    <a:lumMod val="75000"/>
                  </a:schemeClr>
                </a:solidFill>
              </a:rPr>
              <a:t>двароў</a:t>
            </a:r>
            <a:r>
              <a:rPr lang="ru-RU" sz="5600" b="1" dirty="0">
                <a:solidFill>
                  <a:schemeClr val="bg2">
                    <a:lumMod val="75000"/>
                  </a:schemeClr>
                </a:solidFill>
              </a:rPr>
              <a:t>, 101 </a:t>
            </a:r>
            <a:r>
              <a:rPr lang="ru-RU" sz="5600" b="1" dirty="0" err="1">
                <a:solidFill>
                  <a:schemeClr val="bg2">
                    <a:lumMod val="75000"/>
                  </a:schemeClr>
                </a:solidFill>
              </a:rPr>
              <a:t>машынна-трактарная</a:t>
            </a:r>
            <a:r>
              <a:rPr lang="ru-RU" sz="5600" b="1" dirty="0">
                <a:solidFill>
                  <a:schemeClr val="bg2">
                    <a:lumMod val="75000"/>
                  </a:schemeClr>
                </a:solidFill>
              </a:rPr>
              <a:t> </a:t>
            </a:r>
            <a:r>
              <a:rPr lang="ru-RU" sz="5600" b="1" dirty="0" err="1">
                <a:solidFill>
                  <a:schemeClr val="bg2">
                    <a:lumMod val="75000"/>
                  </a:schemeClr>
                </a:solidFill>
              </a:rPr>
              <a:t>станцыя</a:t>
            </a:r>
            <a:r>
              <a:rPr lang="ru-RU" sz="5600" b="1" dirty="0">
                <a:solidFill>
                  <a:schemeClr val="bg2">
                    <a:lumMod val="75000"/>
                  </a:schemeClr>
                </a:solidFill>
              </a:rPr>
              <a:t> з 950 </a:t>
            </a:r>
            <a:r>
              <a:rPr lang="ru-RU" sz="5600" b="1" dirty="0" err="1">
                <a:solidFill>
                  <a:schemeClr val="bg2">
                    <a:lumMod val="75000"/>
                  </a:schemeClr>
                </a:solidFill>
              </a:rPr>
              <a:t>трактарамі</a:t>
            </a:r>
            <a:r>
              <a:rPr lang="ru-RU" sz="5600" b="1" dirty="0">
                <a:solidFill>
                  <a:schemeClr val="bg2">
                    <a:lumMod val="75000"/>
                  </a:schemeClr>
                </a:solidFill>
              </a:rPr>
              <a:t> і </a:t>
            </a:r>
            <a:r>
              <a:rPr lang="ru-RU" sz="5600" b="1" dirty="0" err="1">
                <a:solidFill>
                  <a:schemeClr val="bg2">
                    <a:lumMod val="75000"/>
                  </a:schemeClr>
                </a:solidFill>
              </a:rPr>
              <a:t>вялікай</a:t>
            </a:r>
            <a:r>
              <a:rPr lang="ru-RU" sz="5600" b="1" dirty="0">
                <a:solidFill>
                  <a:schemeClr val="bg2">
                    <a:lumMod val="75000"/>
                  </a:schemeClr>
                </a:solidFill>
              </a:rPr>
              <a:t> </a:t>
            </a:r>
            <a:r>
              <a:rPr lang="ru-RU" sz="5600" b="1" dirty="0" err="1">
                <a:solidFill>
                  <a:schemeClr val="bg2">
                    <a:lumMod val="75000"/>
                  </a:schemeClr>
                </a:solidFill>
              </a:rPr>
              <a:t>кольскасцю</a:t>
            </a:r>
            <a:r>
              <a:rPr lang="ru-RU" sz="5600" b="1" dirty="0">
                <a:solidFill>
                  <a:schemeClr val="bg2">
                    <a:lumMod val="75000"/>
                  </a:schemeClr>
                </a:solidFill>
              </a:rPr>
              <a:t> </a:t>
            </a:r>
            <a:r>
              <a:rPr lang="ru-RU" sz="5600" b="1" dirty="0" err="1">
                <a:solidFill>
                  <a:schemeClr val="bg2">
                    <a:lumMod val="75000"/>
                  </a:schemeClr>
                </a:solidFill>
              </a:rPr>
              <a:t>іншай</a:t>
            </a:r>
            <a:r>
              <a:rPr lang="ru-RU" sz="5600" b="1" dirty="0">
                <a:solidFill>
                  <a:schemeClr val="bg2">
                    <a:lumMod val="75000"/>
                  </a:schemeClr>
                </a:solidFill>
              </a:rPr>
              <a:t> </a:t>
            </a:r>
            <a:r>
              <a:rPr lang="ru-RU" sz="5600" b="1" dirty="0" err="1">
                <a:solidFill>
                  <a:schemeClr val="bg2">
                    <a:lumMod val="75000"/>
                  </a:schemeClr>
                </a:solidFill>
              </a:rPr>
              <a:t>сельскагаспадарчай</a:t>
            </a:r>
            <a:r>
              <a:rPr lang="ru-RU" sz="5600" b="1" dirty="0">
                <a:solidFill>
                  <a:schemeClr val="bg2">
                    <a:lumMod val="75000"/>
                  </a:schemeClr>
                </a:solidFill>
              </a:rPr>
              <a:t> </a:t>
            </a:r>
            <a:r>
              <a:rPr lang="ru-RU" sz="5600" b="1" dirty="0" err="1">
                <a:solidFill>
                  <a:schemeClr val="bg2">
                    <a:lumMod val="75000"/>
                  </a:schemeClr>
                </a:solidFill>
              </a:rPr>
              <a:t>тэхнікі</a:t>
            </a:r>
            <a:r>
              <a:rPr lang="ru-RU" sz="5600" b="1" dirty="0">
                <a:solidFill>
                  <a:schemeClr val="bg2">
                    <a:lumMod val="75000"/>
                  </a:schemeClr>
                </a:solidFill>
              </a:rPr>
              <a:t>. Было таксама </a:t>
            </a:r>
            <a:r>
              <a:rPr lang="ru-RU" sz="5600" b="1" dirty="0" err="1">
                <a:solidFill>
                  <a:schemeClr val="bg2">
                    <a:lumMod val="75000"/>
                  </a:schemeClr>
                </a:solidFill>
              </a:rPr>
              <a:t>арганізавана</a:t>
            </a:r>
            <a:r>
              <a:rPr lang="ru-RU" sz="5600" b="1" dirty="0">
                <a:solidFill>
                  <a:schemeClr val="bg2">
                    <a:lumMod val="75000"/>
                  </a:schemeClr>
                </a:solidFill>
              </a:rPr>
              <a:t> 28 </a:t>
            </a:r>
            <a:r>
              <a:rPr lang="ru-RU" sz="5600" b="1" dirty="0" err="1">
                <a:solidFill>
                  <a:schemeClr val="bg2">
                    <a:lumMod val="75000"/>
                  </a:schemeClr>
                </a:solidFill>
              </a:rPr>
              <a:t>саўгасаў</a:t>
            </a:r>
            <a:r>
              <a:rPr lang="ru-RU" sz="5600" b="1" dirty="0">
                <a:solidFill>
                  <a:schemeClr val="bg2">
                    <a:lumMod val="75000"/>
                  </a:schemeClr>
                </a:solidFill>
              </a:rPr>
              <a:t>.</a:t>
            </a:r>
          </a:p>
          <a:p>
            <a:pPr algn="just"/>
            <a:r>
              <a:rPr lang="be-BY" sz="5600" b="1" dirty="0">
                <a:solidFill>
                  <a:schemeClr val="bg2">
                    <a:lumMod val="75000"/>
                  </a:schemeClr>
                </a:solidFill>
              </a:rPr>
              <a:t>На Мастоўшчыне таксама адчувальныя зрухі адбыліся ў сельскай гаспадарцы. Былі канфіскаваны памешчыцкая зямля, жывёла, сяльгасінвентар. 6000 сялянскіх двароў атрымалі 10 тыс. га ворнай зямлі, 120 коней, 150 кароў, 165 авечак. У 1939 г. у раёне было пасеяна 15 тыс. га збожжавых. Пад бульбу занялі 55-60% плошчы. Былі створаны калгасы ў в. Струбніца, в. Рагозніца і інш.</a:t>
            </a:r>
            <a:endParaRPr lang="ru-RU" sz="5600" b="1" dirty="0">
              <a:solidFill>
                <a:schemeClr val="bg2">
                  <a:lumMod val="75000"/>
                </a:schemeClr>
              </a:solidFill>
            </a:endParaRPr>
          </a:p>
          <a:p>
            <a:endParaRPr lang="ru-RU" dirty="0"/>
          </a:p>
        </p:txBody>
      </p:sp>
      <p:pic>
        <p:nvPicPr>
          <p:cNvPr id="10242" name="Picture 2" descr="C:\Users\Museum\Desktop\Презентация\уборка картофеля.jpg"/>
          <p:cNvPicPr>
            <a:picLocks noGrp="1" noChangeAspect="1" noChangeArrowheads="1"/>
          </p:cNvPicPr>
          <p:nvPr>
            <p:ph sz="half" idx="1"/>
          </p:nvPr>
        </p:nvPicPr>
        <p:blipFill>
          <a:blip r:embed="rId2" cstate="print">
            <a:extLst>
              <a:ext uri="{28A0092B-C50C-407E-A947-70E740481C1C}">
                <a14:useLocalDpi xmlns:a14="http://schemas.microsoft.com/office/drawing/2010/main" val="0"/>
              </a:ext>
            </a:extLst>
          </a:blip>
          <a:srcRect/>
          <a:stretch>
            <a:fillRect/>
          </a:stretch>
        </p:blipFill>
        <p:spPr bwMode="auto">
          <a:xfrm>
            <a:off x="1547664" y="4005064"/>
            <a:ext cx="3168352" cy="272898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C:\Users\Museum\Desktop\Презентация\EJpDEKTX0AAml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1268760"/>
            <a:ext cx="4283968" cy="26560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00086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6632"/>
            <a:ext cx="8229600" cy="720080"/>
          </a:xfrm>
        </p:spPr>
        <p:txBody>
          <a:bodyPr>
            <a:normAutofit fontScale="90000"/>
          </a:bodyPr>
          <a:lstStyle/>
          <a:p>
            <a:pPr algn="ctr"/>
            <a:r>
              <a:rPr lang="be-BY" dirty="0">
                <a:solidFill>
                  <a:schemeClr val="bg2">
                    <a:lumMod val="75000"/>
                  </a:schemeClr>
                </a:solidFill>
              </a:rPr>
              <a:t>Культурнае будаўніцтва</a:t>
            </a:r>
            <a:endParaRPr lang="ru-RU" dirty="0">
              <a:solidFill>
                <a:schemeClr val="bg2">
                  <a:lumMod val="75000"/>
                </a:schemeClr>
              </a:solidFill>
            </a:endParaRPr>
          </a:p>
        </p:txBody>
      </p:sp>
      <p:sp>
        <p:nvSpPr>
          <p:cNvPr id="4" name="Объект 3"/>
          <p:cNvSpPr>
            <a:spLocks noGrp="1"/>
          </p:cNvSpPr>
          <p:nvPr>
            <p:ph sz="half" idx="2"/>
          </p:nvPr>
        </p:nvSpPr>
        <p:spPr/>
        <p:txBody>
          <a:bodyPr>
            <a:noAutofit/>
          </a:bodyPr>
          <a:lstStyle/>
          <a:p>
            <a:pPr algn="just"/>
            <a:r>
              <a:rPr lang="be-BY" sz="1600" dirty="0">
                <a:solidFill>
                  <a:schemeClr val="bg2">
                    <a:lumMod val="75000"/>
                  </a:schemeClr>
                </a:solidFill>
              </a:rPr>
              <a:t>Пасля ўз’яднання ў заходніх абласцях пачалося шырокае культурнае будаўніцтва ў 1940 годзе тут працавала 5649 сярэдніх, сямігадовых і пачатковых школ, 4 інстытуты, 12 тэхнікумаў. Вучэбныя ўстановы ствараліся для разнастайных этнічных груп насельніцтва:дзейнічалі 4192 беларускія, 987 польскіх, 173 рускіх, 168 яўрэйскіх, 63 літоўскія, 43 украінскія школы. Былі створаны 5 тэатраў, адкрыта каля 100 кінатэатраў, 92 дома культуры, 220 бібліятэк. Ва ўсіх абласных цэнтрах з’явілася беларускамоўная перыёдыка.</a:t>
            </a:r>
            <a:endParaRPr lang="ru-RU" sz="1600" dirty="0">
              <a:solidFill>
                <a:schemeClr val="bg2">
                  <a:lumMod val="75000"/>
                </a:schemeClr>
              </a:solidFill>
            </a:endParaRPr>
          </a:p>
          <a:p>
            <a:pPr algn="just"/>
            <a:r>
              <a:rPr lang="be-BY" sz="1600" dirty="0">
                <a:solidFill>
                  <a:schemeClr val="bg2">
                    <a:lumMod val="75000"/>
                  </a:schemeClr>
                </a:solidFill>
              </a:rPr>
              <a:t> </a:t>
            </a:r>
            <a:r>
              <a:rPr lang="ru-RU" sz="1600" dirty="0">
                <a:solidFill>
                  <a:schemeClr val="bg2">
                    <a:lumMod val="75000"/>
                  </a:schemeClr>
                </a:solidFill>
              </a:rPr>
              <a:t>Была </a:t>
            </a:r>
            <a:r>
              <a:rPr lang="ru-RU" sz="1600" dirty="0" err="1">
                <a:solidFill>
                  <a:schemeClr val="bg2">
                    <a:lumMod val="75000"/>
                  </a:schemeClr>
                </a:solidFill>
              </a:rPr>
              <a:t>звернута</a:t>
            </a:r>
            <a:r>
              <a:rPr lang="ru-RU" sz="1600" dirty="0">
                <a:solidFill>
                  <a:schemeClr val="bg2">
                    <a:lumMod val="75000"/>
                  </a:schemeClr>
                </a:solidFill>
              </a:rPr>
              <a:t> </a:t>
            </a:r>
            <a:r>
              <a:rPr lang="ru-RU" sz="1600" dirty="0" err="1">
                <a:solidFill>
                  <a:schemeClr val="bg2">
                    <a:lumMod val="75000"/>
                  </a:schemeClr>
                </a:solidFill>
              </a:rPr>
              <a:t>ўвага</a:t>
            </a:r>
            <a:r>
              <a:rPr lang="ru-RU" sz="1600" dirty="0">
                <a:solidFill>
                  <a:schemeClr val="bg2">
                    <a:lumMod val="75000"/>
                  </a:schemeClr>
                </a:solidFill>
              </a:rPr>
              <a:t> і на </a:t>
            </a:r>
            <a:r>
              <a:rPr lang="ru-RU" sz="1600" dirty="0" err="1">
                <a:solidFill>
                  <a:schemeClr val="bg2">
                    <a:lumMod val="75000"/>
                  </a:schemeClr>
                </a:solidFill>
              </a:rPr>
              <a:t>дарослых</a:t>
            </a:r>
            <a:r>
              <a:rPr lang="ru-RU" sz="1600" dirty="0">
                <a:solidFill>
                  <a:schemeClr val="bg2">
                    <a:lumMod val="75000"/>
                  </a:schemeClr>
                </a:solidFill>
              </a:rPr>
              <a:t>, якія не </a:t>
            </a:r>
            <a:r>
              <a:rPr lang="ru-RU" sz="1600" dirty="0" err="1">
                <a:solidFill>
                  <a:schemeClr val="bg2">
                    <a:lumMod val="75000"/>
                  </a:schemeClr>
                </a:solidFill>
              </a:rPr>
              <a:t>валодалі</a:t>
            </a:r>
            <a:r>
              <a:rPr lang="ru-RU" sz="1600" dirty="0">
                <a:solidFill>
                  <a:schemeClr val="bg2">
                    <a:lumMod val="75000"/>
                  </a:schemeClr>
                </a:solidFill>
              </a:rPr>
              <a:t> </a:t>
            </a:r>
            <a:r>
              <a:rPr lang="ru-RU" sz="1600" dirty="0" err="1">
                <a:solidFill>
                  <a:schemeClr val="bg2">
                    <a:lumMod val="75000"/>
                  </a:schemeClr>
                </a:solidFill>
              </a:rPr>
              <a:t>граматай</a:t>
            </a:r>
            <a:r>
              <a:rPr lang="ru-RU" sz="1600" dirty="0">
                <a:solidFill>
                  <a:schemeClr val="bg2">
                    <a:lumMod val="75000"/>
                  </a:schemeClr>
                </a:solidFill>
              </a:rPr>
              <a:t>. У школах для </a:t>
            </a:r>
            <a:r>
              <a:rPr lang="ru-RU" sz="1600" dirty="0" err="1">
                <a:solidFill>
                  <a:schemeClr val="bg2">
                    <a:lumMod val="75000"/>
                  </a:schemeClr>
                </a:solidFill>
              </a:rPr>
              <a:t>непісьменных</a:t>
            </a:r>
            <a:r>
              <a:rPr lang="ru-RU" sz="1600" dirty="0">
                <a:solidFill>
                  <a:schemeClr val="bg2">
                    <a:lumMod val="75000"/>
                  </a:schemeClr>
                </a:solidFill>
              </a:rPr>
              <a:t> і </a:t>
            </a:r>
            <a:r>
              <a:rPr lang="ru-RU" sz="1600" dirty="0" err="1">
                <a:solidFill>
                  <a:schemeClr val="bg2">
                    <a:lumMod val="75000"/>
                  </a:schemeClr>
                </a:solidFill>
              </a:rPr>
              <a:t>малапісьменных</a:t>
            </a:r>
            <a:r>
              <a:rPr lang="ru-RU" sz="1600" dirty="0">
                <a:solidFill>
                  <a:schemeClr val="bg2">
                    <a:lumMod val="75000"/>
                  </a:schemeClr>
                </a:solidFill>
              </a:rPr>
              <a:t> у </a:t>
            </a:r>
            <a:r>
              <a:rPr lang="ru-RU" sz="1600" dirty="0" err="1">
                <a:solidFill>
                  <a:schemeClr val="bg2">
                    <a:lumMod val="75000"/>
                  </a:schemeClr>
                </a:solidFill>
              </a:rPr>
              <a:t>пачатку</a:t>
            </a:r>
            <a:r>
              <a:rPr lang="ru-RU" sz="1600" dirty="0">
                <a:solidFill>
                  <a:schemeClr val="bg2">
                    <a:lumMod val="75000"/>
                  </a:schemeClr>
                </a:solidFill>
              </a:rPr>
              <a:t> 1941 года </a:t>
            </a:r>
            <a:r>
              <a:rPr lang="ru-RU" sz="1600" dirty="0" err="1">
                <a:solidFill>
                  <a:schemeClr val="bg2">
                    <a:lumMod val="75000"/>
                  </a:schemeClr>
                </a:solidFill>
              </a:rPr>
              <a:t>займалася</a:t>
            </a:r>
            <a:r>
              <a:rPr lang="ru-RU" sz="1600" dirty="0">
                <a:solidFill>
                  <a:schemeClr val="bg2">
                    <a:lumMod val="75000"/>
                  </a:schemeClr>
                </a:solidFill>
              </a:rPr>
              <a:t> </a:t>
            </a:r>
            <a:r>
              <a:rPr lang="ru-RU" sz="1600" dirty="0" err="1">
                <a:solidFill>
                  <a:schemeClr val="bg2">
                    <a:lumMod val="75000"/>
                  </a:schemeClr>
                </a:solidFill>
              </a:rPr>
              <a:t>амаль</a:t>
            </a:r>
            <a:r>
              <a:rPr lang="ru-RU" sz="1600" dirty="0">
                <a:solidFill>
                  <a:schemeClr val="bg2">
                    <a:lumMod val="75000"/>
                  </a:schemeClr>
                </a:solidFill>
              </a:rPr>
              <a:t> 170 тысяч чалавек</a:t>
            </a:r>
            <a:r>
              <a:rPr lang="ru-RU" sz="1400" dirty="0">
                <a:solidFill>
                  <a:schemeClr val="bg2">
                    <a:lumMod val="75000"/>
                  </a:schemeClr>
                </a:solidFill>
              </a:rPr>
              <a:t>.</a:t>
            </a:r>
          </a:p>
        </p:txBody>
      </p:sp>
      <p:pic>
        <p:nvPicPr>
          <p:cNvPr id="4098" name="Picture 2" descr="C:\Users\Museum\Desktop\Презентация\image.jpg"/>
          <p:cNvPicPr>
            <a:picLocks noGrp="1" noChangeAspect="1" noChangeArrowheads="1"/>
          </p:cNvPicPr>
          <p:nvPr>
            <p:ph sz="half" idx="1"/>
          </p:nvPr>
        </p:nvPicPr>
        <p:blipFill>
          <a:blip r:embed="rId2" cstate="print">
            <a:extLst>
              <a:ext uri="{28A0092B-C50C-407E-A947-70E740481C1C}">
                <a14:useLocalDpi xmlns:a14="http://schemas.microsoft.com/office/drawing/2010/main" val="0"/>
              </a:ext>
            </a:extLst>
          </a:blip>
          <a:srcRect/>
          <a:stretch>
            <a:fillRect/>
          </a:stretch>
        </p:blipFill>
        <p:spPr bwMode="auto">
          <a:xfrm>
            <a:off x="454781" y="3933056"/>
            <a:ext cx="4059238" cy="2810546"/>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C:\Users\Museum\Desktop\Презентация\школа в деревне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634" y="908720"/>
            <a:ext cx="4483532" cy="32729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14032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r"/>
            <a:r>
              <a:rPr lang="be-BY" dirty="0">
                <a:solidFill>
                  <a:schemeClr val="bg2">
                    <a:lumMod val="75000"/>
                  </a:schemeClr>
                </a:solidFill>
              </a:rPr>
              <a:t>Школы </a:t>
            </a:r>
            <a:br>
              <a:rPr lang="be-BY" dirty="0">
                <a:solidFill>
                  <a:schemeClr val="bg2">
                    <a:lumMod val="75000"/>
                  </a:schemeClr>
                </a:solidFill>
              </a:rPr>
            </a:br>
            <a:r>
              <a:rPr lang="be-BY" dirty="0">
                <a:solidFill>
                  <a:schemeClr val="bg2">
                    <a:lumMod val="75000"/>
                  </a:schemeClr>
                </a:solidFill>
              </a:rPr>
              <a:t>на Мастоўшчыне</a:t>
            </a:r>
            <a:endParaRPr lang="ru-RU" dirty="0">
              <a:solidFill>
                <a:schemeClr val="bg2">
                  <a:lumMod val="75000"/>
                </a:schemeClr>
              </a:solidFill>
            </a:endParaRPr>
          </a:p>
        </p:txBody>
      </p:sp>
      <p:sp>
        <p:nvSpPr>
          <p:cNvPr id="5" name="Объект 4"/>
          <p:cNvSpPr>
            <a:spLocks noGrp="1"/>
          </p:cNvSpPr>
          <p:nvPr>
            <p:ph sz="half" idx="2"/>
          </p:nvPr>
        </p:nvSpPr>
        <p:spPr/>
        <p:txBody>
          <a:bodyPr>
            <a:normAutofit fontScale="70000" lnSpcReduction="20000"/>
          </a:bodyPr>
          <a:lstStyle/>
          <a:p>
            <a:pPr algn="just"/>
            <a:r>
              <a:rPr lang="be-BY" b="1" dirty="0">
                <a:solidFill>
                  <a:schemeClr val="bg2">
                    <a:lumMod val="75000"/>
                  </a:schemeClr>
                </a:solidFill>
              </a:rPr>
              <a:t>На Мастоўскай зямлі таксама адкрываліся новыя школы. Усяго ў раёне ў 1940 годзе налічвалася 43 школы, з іх 40 – на беларускай мове, 1 – на рускай мове, 1 – на польскай, 1 – на яўрэйскай.. Калі да 1939 г. у школах Мастоўшчыны вучылася 4135 вучняў, то ў 1940г. іх колькасціь узрасла да 5886. У школах працавалі 102 настаўнікі. У жніўні 1940г. упершыню быў арганізаваны піянерскі лагер</a:t>
            </a:r>
            <a:r>
              <a:rPr lang="be-BY" dirty="0">
                <a:solidFill>
                  <a:schemeClr val="bg2">
                    <a:lumMod val="75000"/>
                  </a:schemeClr>
                </a:solidFill>
              </a:rPr>
              <a:t>.</a:t>
            </a:r>
            <a:endParaRPr lang="ru-RU" dirty="0">
              <a:solidFill>
                <a:schemeClr val="bg2">
                  <a:lumMod val="75000"/>
                </a:schemeClr>
              </a:solidFill>
            </a:endParaRPr>
          </a:p>
          <a:p>
            <a:pPr algn="just"/>
            <a:r>
              <a:rPr lang="be-BY" b="1" dirty="0">
                <a:solidFill>
                  <a:schemeClr val="bg2">
                    <a:lumMod val="75000"/>
                  </a:schemeClr>
                </a:solidFill>
              </a:rPr>
              <a:t>За кароткі час, усяго 1 год 9 месяцаў, у раёне было ажыццёўлена ўсеагульнае пачатковае навучанне. Пашырылася сямігадовая адукацыя.</a:t>
            </a:r>
            <a:endParaRPr lang="ru-RU" dirty="0">
              <a:solidFill>
                <a:schemeClr val="bg2">
                  <a:lumMod val="75000"/>
                </a:schemeClr>
              </a:solidFill>
            </a:endParaRPr>
          </a:p>
          <a:p>
            <a:endParaRPr lang="ru-RU" dirty="0"/>
          </a:p>
        </p:txBody>
      </p:sp>
      <p:pic>
        <p:nvPicPr>
          <p:cNvPr id="9218" name="Picture 2"/>
          <p:cNvPicPr>
            <a:picLocks noGrp="1" noChangeAspect="1" noChangeArrowheads="1"/>
          </p:cNvPicPr>
          <p:nvPr>
            <p:ph sz="half" idx="1"/>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188640"/>
            <a:ext cx="4042792" cy="29085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3400646"/>
            <a:ext cx="4168046" cy="2880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71683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52400"/>
            <a:ext cx="8229600" cy="900336"/>
          </a:xfrm>
        </p:spPr>
        <p:txBody>
          <a:bodyPr/>
          <a:lstStyle/>
          <a:p>
            <a:pPr algn="ctr"/>
            <a:r>
              <a:rPr lang="be-BY" dirty="0">
                <a:solidFill>
                  <a:schemeClr val="bg2">
                    <a:lumMod val="75000"/>
                  </a:schemeClr>
                </a:solidFill>
              </a:rPr>
              <a:t>Клопат пра чалавека</a:t>
            </a:r>
            <a:endParaRPr lang="ru-RU" dirty="0">
              <a:solidFill>
                <a:schemeClr val="bg2">
                  <a:lumMod val="75000"/>
                </a:schemeClr>
              </a:solidFill>
            </a:endParaRPr>
          </a:p>
        </p:txBody>
      </p:sp>
      <p:sp>
        <p:nvSpPr>
          <p:cNvPr id="4" name="Объект 3"/>
          <p:cNvSpPr>
            <a:spLocks noGrp="1"/>
          </p:cNvSpPr>
          <p:nvPr>
            <p:ph sz="half" idx="2"/>
          </p:nvPr>
        </p:nvSpPr>
        <p:spPr>
          <a:xfrm>
            <a:off x="4648200" y="1052736"/>
            <a:ext cx="4059936" cy="5544616"/>
          </a:xfrm>
        </p:spPr>
        <p:txBody>
          <a:bodyPr>
            <a:normAutofit fontScale="55000" lnSpcReduction="20000"/>
          </a:bodyPr>
          <a:lstStyle/>
          <a:p>
            <a:pPr algn="just"/>
            <a:r>
              <a:rPr lang="be-BY" sz="2900" dirty="0">
                <a:solidFill>
                  <a:schemeClr val="bg2">
                    <a:lumMod val="75000"/>
                  </a:schemeClr>
                </a:solidFill>
              </a:rPr>
              <a:t>Вялікая работа праводзілася па паляпшэнні здароўя працоўных У гарадах, райцэнтрах і </a:t>
            </a:r>
            <a:r>
              <a:rPr lang="ru-RU" sz="2900" dirty="0">
                <a:solidFill>
                  <a:schemeClr val="bg2">
                    <a:lumMod val="75000"/>
                  </a:schemeClr>
                </a:solidFill>
              </a:rPr>
              <a:t> </a:t>
            </a:r>
            <a:r>
              <a:rPr lang="be-BY" sz="2900" dirty="0">
                <a:solidFill>
                  <a:schemeClr val="bg2">
                    <a:lumMod val="75000"/>
                  </a:schemeClr>
                </a:solidFill>
              </a:rPr>
              <a:t>вёсках адкрываліся медыцынскія ўстановы. </a:t>
            </a:r>
            <a:r>
              <a:rPr lang="ru-RU" sz="2900" dirty="0" err="1">
                <a:solidFill>
                  <a:schemeClr val="bg2">
                    <a:lumMod val="75000"/>
                  </a:schemeClr>
                </a:solidFill>
              </a:rPr>
              <a:t>Урачэбная</a:t>
            </a:r>
            <a:r>
              <a:rPr lang="ru-RU" sz="2900" dirty="0">
                <a:solidFill>
                  <a:schemeClr val="bg2">
                    <a:lumMod val="75000"/>
                  </a:schemeClr>
                </a:solidFill>
              </a:rPr>
              <a:t> сетка </a:t>
            </a:r>
            <a:r>
              <a:rPr lang="ru-RU" sz="2900" dirty="0" err="1">
                <a:solidFill>
                  <a:schemeClr val="bg2">
                    <a:lumMod val="75000"/>
                  </a:schemeClr>
                </a:solidFill>
              </a:rPr>
              <a:t>рэспублікі</a:t>
            </a:r>
            <a:r>
              <a:rPr lang="ru-RU" sz="2900" dirty="0">
                <a:solidFill>
                  <a:schemeClr val="bg2">
                    <a:lumMod val="75000"/>
                  </a:schemeClr>
                </a:solidFill>
              </a:rPr>
              <a:t> на </a:t>
            </a:r>
            <a:r>
              <a:rPr lang="ru-RU" sz="2900" dirty="0" err="1">
                <a:solidFill>
                  <a:schemeClr val="bg2">
                    <a:lumMod val="75000"/>
                  </a:schemeClr>
                </a:solidFill>
              </a:rPr>
              <a:t>пачатак</a:t>
            </a:r>
            <a:r>
              <a:rPr lang="ru-RU" sz="2900" dirty="0">
                <a:solidFill>
                  <a:schemeClr val="bg2">
                    <a:lumMod val="75000"/>
                  </a:schemeClr>
                </a:solidFill>
              </a:rPr>
              <a:t> 1941 года </a:t>
            </a:r>
            <a:r>
              <a:rPr lang="ru-RU" sz="2900" dirty="0" err="1">
                <a:solidFill>
                  <a:schemeClr val="bg2">
                    <a:lumMod val="75000"/>
                  </a:schemeClr>
                </a:solidFill>
              </a:rPr>
              <a:t>налічвала</a:t>
            </a:r>
            <a:r>
              <a:rPr lang="ru-RU" sz="2900" dirty="0">
                <a:solidFill>
                  <a:schemeClr val="bg2">
                    <a:lumMod val="75000"/>
                  </a:schemeClr>
                </a:solidFill>
              </a:rPr>
              <a:t> каля 8 тысяч </a:t>
            </a:r>
            <a:r>
              <a:rPr lang="ru-RU" sz="2900" dirty="0" err="1">
                <a:solidFill>
                  <a:schemeClr val="bg2">
                    <a:lumMod val="75000"/>
                  </a:schemeClr>
                </a:solidFill>
              </a:rPr>
              <a:t>медыцынскіх</a:t>
            </a:r>
            <a:r>
              <a:rPr lang="ru-RU" sz="2900" dirty="0">
                <a:solidFill>
                  <a:schemeClr val="bg2">
                    <a:lumMod val="75000"/>
                  </a:schemeClr>
                </a:solidFill>
              </a:rPr>
              <a:t> </a:t>
            </a:r>
            <a:r>
              <a:rPr lang="ru-RU" sz="2900" dirty="0" err="1">
                <a:solidFill>
                  <a:schemeClr val="bg2">
                    <a:lumMod val="75000"/>
                  </a:schemeClr>
                </a:solidFill>
              </a:rPr>
              <a:t>устаноў</a:t>
            </a:r>
            <a:r>
              <a:rPr lang="ru-RU" sz="2900" dirty="0">
                <a:solidFill>
                  <a:schemeClr val="bg2">
                    <a:lumMod val="75000"/>
                  </a:schemeClr>
                </a:solidFill>
              </a:rPr>
              <a:t>. </a:t>
            </a:r>
            <a:r>
              <a:rPr lang="be-BY" sz="2900" b="1" dirty="0">
                <a:solidFill>
                  <a:schemeClr val="bg2">
                    <a:lumMod val="75000"/>
                  </a:schemeClr>
                </a:solidFill>
              </a:rPr>
              <a:t>На Мастоўшчыне таксама было ўведзена бясплатнае медыцынскае абслугоўванне. Была адкрыта раённая бальніца. Разгортвалася культурна-асветная работа, у Мастах былі адкрыты: раённая бібліятэка, Дом сацыялістычнай культуры, меркавалася адкрыць 11 хатаў-чытальняў, але не хапала кадраў.</a:t>
            </a:r>
            <a:endParaRPr lang="ru-RU" sz="2900" dirty="0">
              <a:solidFill>
                <a:schemeClr val="bg2">
                  <a:lumMod val="75000"/>
                </a:schemeClr>
              </a:solidFill>
            </a:endParaRPr>
          </a:p>
          <a:p>
            <a:pPr algn="just"/>
            <a:r>
              <a:rPr lang="be-BY" sz="2900" dirty="0">
                <a:solidFill>
                  <a:schemeClr val="bg2">
                    <a:lumMod val="75000"/>
                  </a:schemeClr>
                </a:solidFill>
              </a:rPr>
              <a:t>На 1 студзеня 1941 года ў Беларусі налічвалася 27,7 тысячы спецыялістаў з вышэйшай і 59,9 тысячы з сярэдняй спецыяльнай адукацыяй. </a:t>
            </a:r>
            <a:r>
              <a:rPr lang="ru-RU" sz="2900" dirty="0">
                <a:solidFill>
                  <a:schemeClr val="bg2">
                    <a:lumMod val="75000"/>
                  </a:schemeClr>
                </a:solidFill>
              </a:rPr>
              <a:t>У </a:t>
            </a:r>
            <a:r>
              <a:rPr lang="ru-RU" sz="2900" dirty="0" err="1">
                <a:solidFill>
                  <a:schemeClr val="bg2">
                    <a:lumMod val="75000"/>
                  </a:schemeClr>
                </a:solidFill>
              </a:rPr>
              <a:t>рэспубліцы</a:t>
            </a:r>
            <a:r>
              <a:rPr lang="ru-RU" sz="2900" dirty="0">
                <a:solidFill>
                  <a:schemeClr val="bg2">
                    <a:lumMod val="75000"/>
                  </a:schemeClr>
                </a:solidFill>
              </a:rPr>
              <a:t> было </a:t>
            </a:r>
            <a:r>
              <a:rPr lang="ru-RU" sz="2900" dirty="0" err="1">
                <a:solidFill>
                  <a:schemeClr val="bg2">
                    <a:lumMod val="75000"/>
                  </a:schemeClr>
                </a:solidFill>
              </a:rPr>
              <a:t>больш</a:t>
            </a:r>
            <a:r>
              <a:rPr lang="ru-RU" sz="2900" dirty="0">
                <a:solidFill>
                  <a:schemeClr val="bg2">
                    <a:lumMod val="75000"/>
                  </a:schemeClr>
                </a:solidFill>
              </a:rPr>
              <a:t> як 50 </a:t>
            </a:r>
            <a:r>
              <a:rPr lang="ru-RU" sz="2900" dirty="0" err="1">
                <a:solidFill>
                  <a:schemeClr val="bg2">
                    <a:lumMod val="75000"/>
                  </a:schemeClr>
                </a:solidFill>
              </a:rPr>
              <a:t>навукова-даследчых</a:t>
            </a:r>
            <a:r>
              <a:rPr lang="ru-RU" sz="2900" dirty="0">
                <a:solidFill>
                  <a:schemeClr val="bg2">
                    <a:lumMod val="75000"/>
                  </a:schemeClr>
                </a:solidFill>
              </a:rPr>
              <a:t> </a:t>
            </a:r>
            <a:r>
              <a:rPr lang="ru-RU" sz="2900" dirty="0" err="1">
                <a:solidFill>
                  <a:schemeClr val="bg2">
                    <a:lumMod val="75000"/>
                  </a:schemeClr>
                </a:solidFill>
              </a:rPr>
              <a:t>устаноў</a:t>
            </a:r>
            <a:r>
              <a:rPr lang="ru-RU" sz="2900" dirty="0">
                <a:solidFill>
                  <a:schemeClr val="bg2">
                    <a:lumMod val="75000"/>
                  </a:schemeClr>
                </a:solidFill>
              </a:rPr>
              <a:t>, у </a:t>
            </a:r>
            <a:r>
              <a:rPr lang="ru-RU" sz="2900" dirty="0" err="1">
                <a:solidFill>
                  <a:schemeClr val="bg2">
                    <a:lumMod val="75000"/>
                  </a:schemeClr>
                </a:solidFill>
              </a:rPr>
              <a:t>якіх</a:t>
            </a:r>
            <a:r>
              <a:rPr lang="ru-RU" sz="2900" dirty="0">
                <a:solidFill>
                  <a:schemeClr val="bg2">
                    <a:lumMod val="75000"/>
                  </a:schemeClr>
                </a:solidFill>
              </a:rPr>
              <a:t> </a:t>
            </a:r>
            <a:r>
              <a:rPr lang="ru-RU" sz="2900" dirty="0" err="1">
                <a:solidFill>
                  <a:schemeClr val="bg2">
                    <a:lumMod val="75000"/>
                  </a:schemeClr>
                </a:solidFill>
              </a:rPr>
              <a:t>працавала</a:t>
            </a:r>
            <a:r>
              <a:rPr lang="ru-RU" sz="2900" dirty="0">
                <a:solidFill>
                  <a:schemeClr val="bg2">
                    <a:lumMod val="75000"/>
                  </a:schemeClr>
                </a:solidFill>
              </a:rPr>
              <a:t> 2227 </a:t>
            </a:r>
            <a:r>
              <a:rPr lang="ru-RU" sz="2900" dirty="0" err="1">
                <a:solidFill>
                  <a:schemeClr val="bg2">
                    <a:lumMod val="75000"/>
                  </a:schemeClr>
                </a:solidFill>
              </a:rPr>
              <a:t>навуковых</a:t>
            </a:r>
            <a:r>
              <a:rPr lang="ru-RU" sz="2900" dirty="0">
                <a:solidFill>
                  <a:schemeClr val="bg2">
                    <a:lumMod val="75000"/>
                  </a:schemeClr>
                </a:solidFill>
              </a:rPr>
              <a:t> </a:t>
            </a:r>
            <a:r>
              <a:rPr lang="ru-RU" sz="2900" dirty="0" err="1">
                <a:solidFill>
                  <a:schemeClr val="bg2">
                    <a:lumMod val="75000"/>
                  </a:schemeClr>
                </a:solidFill>
              </a:rPr>
              <a:t>работнікаў</a:t>
            </a:r>
            <a:r>
              <a:rPr lang="ru-RU" sz="2900" dirty="0">
                <a:solidFill>
                  <a:schemeClr val="bg2">
                    <a:lumMod val="75000"/>
                  </a:schemeClr>
                </a:solidFill>
              </a:rPr>
              <a:t>.</a:t>
            </a:r>
          </a:p>
          <a:p>
            <a:endParaRPr lang="ru-RU" dirty="0"/>
          </a:p>
        </p:txBody>
      </p:sp>
      <p:pic>
        <p:nvPicPr>
          <p:cNvPr id="3076" name="Picture 4" descr="C:\Users\Museum\Desktop\Презентация\zapd_bel1-3.jpg"/>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611560" y="1052736"/>
            <a:ext cx="3877056" cy="2400300"/>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descr="C:\Users\Museum\Desktop\Презентация\123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7544" y="3501008"/>
            <a:ext cx="4193792" cy="32403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89146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be-BY" dirty="0">
                <a:solidFill>
                  <a:schemeClr val="bg2">
                    <a:lumMod val="75000"/>
                  </a:schemeClr>
                </a:solidFill>
              </a:rPr>
              <a:t>Мужнасць беларускага народа ў гады Вялікай Айчыннай вайны</a:t>
            </a:r>
            <a:endParaRPr lang="ru-RU" dirty="0">
              <a:solidFill>
                <a:schemeClr val="bg2">
                  <a:lumMod val="75000"/>
                </a:schemeClr>
              </a:solidFill>
            </a:endParaRPr>
          </a:p>
        </p:txBody>
      </p:sp>
      <p:sp>
        <p:nvSpPr>
          <p:cNvPr id="4" name="Объект 3"/>
          <p:cNvSpPr>
            <a:spLocks noGrp="1"/>
          </p:cNvSpPr>
          <p:nvPr>
            <p:ph sz="half" idx="2"/>
          </p:nvPr>
        </p:nvSpPr>
        <p:spPr/>
        <p:txBody>
          <a:bodyPr>
            <a:normAutofit fontScale="70000" lnSpcReduction="20000"/>
          </a:bodyPr>
          <a:lstStyle/>
          <a:p>
            <a:pPr algn="just"/>
            <a:r>
              <a:rPr lang="ru-RU" dirty="0" err="1">
                <a:solidFill>
                  <a:schemeClr val="bg2">
                    <a:lumMod val="75000"/>
                  </a:schemeClr>
                </a:solidFill>
              </a:rPr>
              <a:t>Мужна</a:t>
            </a:r>
            <a:r>
              <a:rPr lang="ru-RU" dirty="0">
                <a:solidFill>
                  <a:schemeClr val="bg2">
                    <a:lumMod val="75000"/>
                  </a:schemeClr>
                </a:solidFill>
              </a:rPr>
              <a:t> </a:t>
            </a:r>
            <a:r>
              <a:rPr lang="ru-RU" dirty="0" err="1">
                <a:solidFill>
                  <a:schemeClr val="bg2">
                    <a:lumMod val="75000"/>
                  </a:schemeClr>
                </a:solidFill>
              </a:rPr>
              <a:t>змагаўся</a:t>
            </a:r>
            <a:r>
              <a:rPr lang="ru-RU" dirty="0">
                <a:solidFill>
                  <a:schemeClr val="bg2">
                    <a:lumMod val="75000"/>
                  </a:schemeClr>
                </a:solidFill>
              </a:rPr>
              <a:t> </a:t>
            </a:r>
            <a:r>
              <a:rPr lang="ru-RU" dirty="0" err="1">
                <a:solidFill>
                  <a:schemeClr val="bg2">
                    <a:lumMod val="75000"/>
                  </a:schemeClr>
                </a:solidFill>
              </a:rPr>
              <a:t>супраць</a:t>
            </a:r>
            <a:r>
              <a:rPr lang="ru-RU" dirty="0">
                <a:solidFill>
                  <a:schemeClr val="bg2">
                    <a:lumMod val="75000"/>
                  </a:schemeClr>
                </a:solidFill>
              </a:rPr>
              <a:t> </a:t>
            </a:r>
            <a:r>
              <a:rPr lang="ru-RU" dirty="0" err="1">
                <a:solidFill>
                  <a:schemeClr val="bg2">
                    <a:lumMod val="75000"/>
                  </a:schemeClr>
                </a:solidFill>
              </a:rPr>
              <a:t>нямецка-фашысцкіх</a:t>
            </a:r>
            <a:r>
              <a:rPr lang="ru-RU" dirty="0">
                <a:solidFill>
                  <a:schemeClr val="bg2">
                    <a:lumMod val="75000"/>
                  </a:schemeClr>
                </a:solidFill>
              </a:rPr>
              <a:t> </a:t>
            </a:r>
            <a:r>
              <a:rPr lang="ru-RU" dirty="0" err="1">
                <a:solidFill>
                  <a:schemeClr val="bg2">
                    <a:lumMod val="75000"/>
                  </a:schemeClr>
                </a:solidFill>
              </a:rPr>
              <a:t>акупантаў</a:t>
            </a:r>
            <a:r>
              <a:rPr lang="ru-RU" dirty="0">
                <a:solidFill>
                  <a:schemeClr val="bg2">
                    <a:lumMod val="75000"/>
                  </a:schemeClr>
                </a:solidFill>
              </a:rPr>
              <a:t> </a:t>
            </a:r>
            <a:r>
              <a:rPr lang="ru-RU" dirty="0" err="1">
                <a:solidFill>
                  <a:schemeClr val="bg2">
                    <a:lumMod val="75000"/>
                  </a:schemeClr>
                </a:solidFill>
              </a:rPr>
              <a:t>беларускі</a:t>
            </a:r>
            <a:r>
              <a:rPr lang="ru-RU" dirty="0">
                <a:solidFill>
                  <a:schemeClr val="bg2">
                    <a:lumMod val="75000"/>
                  </a:schemeClr>
                </a:solidFill>
              </a:rPr>
              <a:t> народ, </a:t>
            </a:r>
            <a:r>
              <a:rPr lang="ru-RU" dirty="0" err="1">
                <a:solidFill>
                  <a:schemeClr val="bg2">
                    <a:lumMod val="75000"/>
                  </a:schemeClr>
                </a:solidFill>
              </a:rPr>
              <a:t>ён</a:t>
            </a:r>
            <a:r>
              <a:rPr lang="ru-RU" dirty="0">
                <a:solidFill>
                  <a:schemeClr val="bg2">
                    <a:lumMod val="75000"/>
                  </a:schemeClr>
                </a:solidFill>
              </a:rPr>
              <a:t> унёс </a:t>
            </a:r>
            <a:r>
              <a:rPr lang="ru-RU" dirty="0" err="1">
                <a:solidFill>
                  <a:schemeClr val="bg2">
                    <a:lumMod val="75000"/>
                  </a:schemeClr>
                </a:solidFill>
              </a:rPr>
              <a:t>дастойны</a:t>
            </a:r>
            <a:r>
              <a:rPr lang="ru-RU" dirty="0">
                <a:solidFill>
                  <a:schemeClr val="bg2">
                    <a:lumMod val="75000"/>
                  </a:schemeClr>
                </a:solidFill>
              </a:rPr>
              <a:t> </a:t>
            </a:r>
            <a:r>
              <a:rPr lang="ru-RU" dirty="0" err="1">
                <a:solidFill>
                  <a:schemeClr val="bg2">
                    <a:lumMod val="75000"/>
                  </a:schemeClr>
                </a:solidFill>
              </a:rPr>
              <a:t>ўклад</a:t>
            </a:r>
            <a:r>
              <a:rPr lang="ru-RU" dirty="0">
                <a:solidFill>
                  <a:schemeClr val="bg2">
                    <a:lumMod val="75000"/>
                  </a:schemeClr>
                </a:solidFill>
              </a:rPr>
              <a:t> у </a:t>
            </a:r>
            <a:r>
              <a:rPr lang="ru-RU" dirty="0" err="1">
                <a:solidFill>
                  <a:schemeClr val="bg2">
                    <a:lumMod val="75000"/>
                  </a:schemeClr>
                </a:solidFill>
              </a:rPr>
              <a:t>агульную</a:t>
            </a:r>
            <a:r>
              <a:rPr lang="ru-RU" dirty="0">
                <a:solidFill>
                  <a:schemeClr val="bg2">
                    <a:lumMod val="75000"/>
                  </a:schemeClr>
                </a:solidFill>
              </a:rPr>
              <a:t> </a:t>
            </a:r>
            <a:r>
              <a:rPr lang="ru-RU" dirty="0" err="1">
                <a:solidFill>
                  <a:schemeClr val="bg2">
                    <a:lumMod val="75000"/>
                  </a:schemeClr>
                </a:solidFill>
              </a:rPr>
              <a:t>перамогу</a:t>
            </a:r>
            <a:r>
              <a:rPr lang="ru-RU" dirty="0">
                <a:solidFill>
                  <a:schemeClr val="bg2">
                    <a:lumMod val="75000"/>
                  </a:schemeClr>
                </a:solidFill>
              </a:rPr>
              <a:t> над </a:t>
            </a:r>
            <a:r>
              <a:rPr lang="ru-RU" dirty="0" err="1">
                <a:solidFill>
                  <a:schemeClr val="bg2">
                    <a:lumMod val="75000"/>
                  </a:schemeClr>
                </a:solidFill>
              </a:rPr>
              <a:t>ворагам</a:t>
            </a:r>
            <a:r>
              <a:rPr lang="ru-RU" dirty="0">
                <a:solidFill>
                  <a:schemeClr val="bg2">
                    <a:lumMod val="75000"/>
                  </a:schemeClr>
                </a:solidFill>
              </a:rPr>
              <a:t>. За тры гады </a:t>
            </a:r>
            <a:r>
              <a:rPr lang="ru-RU" dirty="0" err="1">
                <a:solidFill>
                  <a:schemeClr val="bg2">
                    <a:lumMod val="75000"/>
                  </a:schemeClr>
                </a:solidFill>
              </a:rPr>
              <a:t>гераічнай</a:t>
            </a:r>
            <a:r>
              <a:rPr lang="ru-RU" dirty="0">
                <a:solidFill>
                  <a:schemeClr val="bg2">
                    <a:lumMod val="75000"/>
                  </a:schemeClr>
                </a:solidFill>
              </a:rPr>
              <a:t> </a:t>
            </a:r>
            <a:r>
              <a:rPr lang="ru-RU" dirty="0" err="1">
                <a:solidFill>
                  <a:schemeClr val="bg2">
                    <a:lumMod val="75000"/>
                  </a:schemeClr>
                </a:solidFill>
              </a:rPr>
              <a:t>барацьбы</a:t>
            </a:r>
            <a:r>
              <a:rPr lang="ru-RU" dirty="0">
                <a:solidFill>
                  <a:schemeClr val="bg2">
                    <a:lumMod val="75000"/>
                  </a:schemeClr>
                </a:solidFill>
              </a:rPr>
              <a:t> ў тыле </a:t>
            </a:r>
            <a:r>
              <a:rPr lang="ru-RU" dirty="0" err="1">
                <a:solidFill>
                  <a:schemeClr val="bg2">
                    <a:lumMod val="75000"/>
                  </a:schemeClr>
                </a:solidFill>
              </a:rPr>
              <a:t>ворага</a:t>
            </a:r>
            <a:r>
              <a:rPr lang="ru-RU" dirty="0">
                <a:solidFill>
                  <a:schemeClr val="bg2">
                    <a:lumMod val="75000"/>
                  </a:schemeClr>
                </a:solidFill>
              </a:rPr>
              <a:t> </a:t>
            </a:r>
            <a:r>
              <a:rPr lang="ru-RU" dirty="0" err="1">
                <a:solidFill>
                  <a:schemeClr val="bg2">
                    <a:lumMod val="75000"/>
                  </a:schemeClr>
                </a:solidFill>
              </a:rPr>
              <a:t>патрыёты</a:t>
            </a:r>
            <a:r>
              <a:rPr lang="ru-RU" dirty="0">
                <a:solidFill>
                  <a:schemeClr val="bg2">
                    <a:lumMod val="75000"/>
                  </a:schemeClr>
                </a:solidFill>
              </a:rPr>
              <a:t> Беларусі </a:t>
            </a:r>
            <a:r>
              <a:rPr lang="ru-RU" dirty="0" err="1">
                <a:solidFill>
                  <a:schemeClr val="bg2">
                    <a:lumMod val="75000"/>
                  </a:schemeClr>
                </a:solidFill>
              </a:rPr>
              <a:t>знішчылі</a:t>
            </a:r>
            <a:r>
              <a:rPr lang="ru-RU" dirty="0">
                <a:solidFill>
                  <a:schemeClr val="bg2">
                    <a:lumMod val="75000"/>
                  </a:schemeClr>
                </a:solidFill>
              </a:rPr>
              <a:t> і </a:t>
            </a:r>
            <a:r>
              <a:rPr lang="ru-RU" dirty="0" err="1">
                <a:solidFill>
                  <a:schemeClr val="bg2">
                    <a:lumMod val="75000"/>
                  </a:schemeClr>
                </a:solidFill>
              </a:rPr>
              <a:t>паранілі</a:t>
            </a:r>
            <a:r>
              <a:rPr lang="ru-RU" dirty="0">
                <a:solidFill>
                  <a:schemeClr val="bg2">
                    <a:lumMod val="75000"/>
                  </a:schemeClr>
                </a:solidFill>
              </a:rPr>
              <a:t> каля 500 тысяч </a:t>
            </a:r>
            <a:r>
              <a:rPr lang="ru-RU" dirty="0" err="1">
                <a:solidFill>
                  <a:schemeClr val="bg2">
                    <a:lumMod val="75000"/>
                  </a:schemeClr>
                </a:solidFill>
              </a:rPr>
              <a:t>гітлераўцаў</a:t>
            </a:r>
            <a:r>
              <a:rPr lang="ru-RU" dirty="0">
                <a:solidFill>
                  <a:schemeClr val="bg2">
                    <a:lumMod val="75000"/>
                  </a:schemeClr>
                </a:solidFill>
              </a:rPr>
              <a:t>, </a:t>
            </a:r>
            <a:r>
              <a:rPr lang="ru-RU" dirty="0" err="1">
                <a:solidFill>
                  <a:schemeClr val="bg2">
                    <a:lumMod val="75000"/>
                  </a:schemeClr>
                </a:solidFill>
              </a:rPr>
              <a:t>разграмілі</a:t>
            </a:r>
            <a:r>
              <a:rPr lang="ru-RU" dirty="0">
                <a:solidFill>
                  <a:schemeClr val="bg2">
                    <a:lumMod val="75000"/>
                  </a:schemeClr>
                </a:solidFill>
              </a:rPr>
              <a:t> 948 </a:t>
            </a:r>
            <a:r>
              <a:rPr lang="ru-RU" dirty="0" err="1">
                <a:solidFill>
                  <a:schemeClr val="bg2">
                    <a:lumMod val="75000"/>
                  </a:schemeClr>
                </a:solidFill>
              </a:rPr>
              <a:t>штабоў</a:t>
            </a:r>
            <a:r>
              <a:rPr lang="ru-RU" dirty="0">
                <a:solidFill>
                  <a:schemeClr val="bg2">
                    <a:lumMod val="75000"/>
                  </a:schemeClr>
                </a:solidFill>
              </a:rPr>
              <a:t> і </a:t>
            </a:r>
            <a:r>
              <a:rPr lang="ru-RU" dirty="0" err="1">
                <a:solidFill>
                  <a:schemeClr val="bg2">
                    <a:lumMod val="75000"/>
                  </a:schemeClr>
                </a:solidFill>
              </a:rPr>
              <a:t>гарнізонаў</a:t>
            </a:r>
            <a:r>
              <a:rPr lang="ru-RU" dirty="0">
                <a:solidFill>
                  <a:schemeClr val="bg2">
                    <a:lumMod val="75000"/>
                  </a:schemeClr>
                </a:solidFill>
              </a:rPr>
              <a:t>, </a:t>
            </a:r>
            <a:r>
              <a:rPr lang="ru-RU" dirty="0" err="1">
                <a:solidFill>
                  <a:schemeClr val="bg2">
                    <a:lumMod val="75000"/>
                  </a:schemeClr>
                </a:solidFill>
              </a:rPr>
              <a:t>знішчылі</a:t>
            </a:r>
            <a:r>
              <a:rPr lang="ru-RU" dirty="0">
                <a:solidFill>
                  <a:schemeClr val="bg2">
                    <a:lumMod val="75000"/>
                  </a:schemeClr>
                </a:solidFill>
              </a:rPr>
              <a:t> 18 700 </a:t>
            </a:r>
            <a:r>
              <a:rPr lang="ru-RU" dirty="0" err="1">
                <a:solidFill>
                  <a:schemeClr val="bg2">
                    <a:lumMod val="75000"/>
                  </a:schemeClr>
                </a:solidFill>
              </a:rPr>
              <a:t>аўтамабіляў</a:t>
            </a:r>
            <a:r>
              <a:rPr lang="ru-RU" dirty="0">
                <a:solidFill>
                  <a:schemeClr val="bg2">
                    <a:lumMod val="75000"/>
                  </a:schemeClr>
                </a:solidFill>
              </a:rPr>
              <a:t>, </a:t>
            </a:r>
            <a:r>
              <a:rPr lang="ru-RU" dirty="0" err="1">
                <a:solidFill>
                  <a:schemeClr val="bg2">
                    <a:lumMod val="75000"/>
                  </a:schemeClr>
                </a:solidFill>
              </a:rPr>
              <a:t>спалілі</a:t>
            </a:r>
            <a:r>
              <a:rPr lang="ru-RU" dirty="0">
                <a:solidFill>
                  <a:schemeClr val="bg2">
                    <a:lumMod val="75000"/>
                  </a:schemeClr>
                </a:solidFill>
              </a:rPr>
              <a:t> і </a:t>
            </a:r>
            <a:r>
              <a:rPr lang="ru-RU" dirty="0" err="1">
                <a:solidFill>
                  <a:schemeClr val="bg2">
                    <a:lumMod val="75000"/>
                  </a:schemeClr>
                </a:solidFill>
              </a:rPr>
              <a:t>разбурылі</a:t>
            </a:r>
            <a:r>
              <a:rPr lang="ru-RU" dirty="0">
                <a:solidFill>
                  <a:schemeClr val="bg2">
                    <a:lumMod val="75000"/>
                  </a:schemeClr>
                </a:solidFill>
              </a:rPr>
              <a:t> 819 </a:t>
            </a:r>
            <a:r>
              <a:rPr lang="ru-RU" dirty="0" err="1">
                <a:solidFill>
                  <a:schemeClr val="bg2">
                    <a:lumMod val="75000"/>
                  </a:schemeClr>
                </a:solidFill>
              </a:rPr>
              <a:t>чыгуначных</a:t>
            </a:r>
            <a:r>
              <a:rPr lang="ru-RU" dirty="0">
                <a:solidFill>
                  <a:schemeClr val="bg2">
                    <a:lumMod val="75000"/>
                  </a:schemeClr>
                </a:solidFill>
              </a:rPr>
              <a:t> і 4710 </a:t>
            </a:r>
            <a:r>
              <a:rPr lang="ru-RU" dirty="0" err="1">
                <a:solidFill>
                  <a:schemeClr val="bg2">
                    <a:lumMod val="75000"/>
                  </a:schemeClr>
                </a:solidFill>
              </a:rPr>
              <a:t>дарожных</a:t>
            </a:r>
            <a:r>
              <a:rPr lang="ru-RU" dirty="0">
                <a:solidFill>
                  <a:schemeClr val="bg2">
                    <a:lumMod val="75000"/>
                  </a:schemeClr>
                </a:solidFill>
              </a:rPr>
              <a:t> </a:t>
            </a:r>
            <a:r>
              <a:rPr lang="ru-RU" dirty="0" err="1">
                <a:solidFill>
                  <a:schemeClr val="bg2">
                    <a:lumMod val="75000"/>
                  </a:schemeClr>
                </a:solidFill>
              </a:rPr>
              <a:t>мастоў</a:t>
            </a:r>
            <a:r>
              <a:rPr lang="ru-RU" dirty="0">
                <a:solidFill>
                  <a:schemeClr val="bg2">
                    <a:lumMod val="75000"/>
                  </a:schemeClr>
                </a:solidFill>
              </a:rPr>
              <a:t>, </a:t>
            </a:r>
            <a:r>
              <a:rPr lang="ru-RU" dirty="0" err="1">
                <a:solidFill>
                  <a:schemeClr val="bg2">
                    <a:lumMod val="75000"/>
                  </a:schemeClr>
                </a:solidFill>
              </a:rPr>
              <a:t>пашкодзілі</a:t>
            </a:r>
            <a:r>
              <a:rPr lang="ru-RU" dirty="0">
                <a:solidFill>
                  <a:schemeClr val="bg2">
                    <a:lumMod val="75000"/>
                  </a:schemeClr>
                </a:solidFill>
              </a:rPr>
              <a:t> 300 тысяч </a:t>
            </a:r>
            <a:r>
              <a:rPr lang="ru-RU" dirty="0" err="1">
                <a:solidFill>
                  <a:schemeClr val="bg2">
                    <a:lumMod val="75000"/>
                  </a:schemeClr>
                </a:solidFill>
              </a:rPr>
              <a:t>чыгуначных</a:t>
            </a:r>
            <a:r>
              <a:rPr lang="ru-RU" dirty="0">
                <a:solidFill>
                  <a:schemeClr val="bg2">
                    <a:lumMod val="75000"/>
                  </a:schemeClr>
                </a:solidFill>
              </a:rPr>
              <a:t> </a:t>
            </a:r>
            <a:r>
              <a:rPr lang="ru-RU" dirty="0" err="1">
                <a:solidFill>
                  <a:schemeClr val="bg2">
                    <a:lumMod val="75000"/>
                  </a:schemeClr>
                </a:solidFill>
              </a:rPr>
              <a:t>рэек</a:t>
            </a:r>
            <a:r>
              <a:rPr lang="ru-RU" dirty="0">
                <a:solidFill>
                  <a:schemeClr val="bg2">
                    <a:lumMod val="75000"/>
                  </a:schemeClr>
                </a:solidFill>
              </a:rPr>
              <a:t>.</a:t>
            </a:r>
          </a:p>
          <a:p>
            <a:pPr algn="just"/>
            <a:r>
              <a:rPr lang="ru-RU" dirty="0">
                <a:solidFill>
                  <a:schemeClr val="bg2">
                    <a:lumMod val="75000"/>
                  </a:schemeClr>
                </a:solidFill>
              </a:rPr>
              <a:t>За </a:t>
            </a:r>
            <a:r>
              <a:rPr lang="ru-RU" dirty="0" err="1">
                <a:solidFill>
                  <a:schemeClr val="bg2">
                    <a:lumMod val="75000"/>
                  </a:schemeClr>
                </a:solidFill>
              </a:rPr>
              <a:t>гераізм</a:t>
            </a:r>
            <a:r>
              <a:rPr lang="ru-RU" dirty="0">
                <a:solidFill>
                  <a:schemeClr val="bg2">
                    <a:lumMod val="75000"/>
                  </a:schemeClr>
                </a:solidFill>
              </a:rPr>
              <a:t> і </a:t>
            </a:r>
            <a:r>
              <a:rPr lang="ru-RU" dirty="0" err="1">
                <a:solidFill>
                  <a:schemeClr val="bg2">
                    <a:lumMod val="75000"/>
                  </a:schemeClr>
                </a:solidFill>
              </a:rPr>
              <a:t>мужнасць</a:t>
            </a:r>
            <a:r>
              <a:rPr lang="ru-RU" dirty="0">
                <a:solidFill>
                  <a:schemeClr val="bg2">
                    <a:lumMod val="75000"/>
                  </a:schemeClr>
                </a:solidFill>
              </a:rPr>
              <a:t>, </a:t>
            </a:r>
            <a:r>
              <a:rPr lang="ru-RU" dirty="0" err="1">
                <a:solidFill>
                  <a:schemeClr val="bg2">
                    <a:lumMod val="75000"/>
                  </a:schemeClr>
                </a:solidFill>
              </a:rPr>
              <a:t>праяўленыя</a:t>
            </a:r>
            <a:r>
              <a:rPr lang="ru-RU" dirty="0">
                <a:solidFill>
                  <a:schemeClr val="bg2">
                    <a:lumMod val="75000"/>
                  </a:schemeClr>
                </a:solidFill>
              </a:rPr>
              <a:t> ў гады </a:t>
            </a:r>
            <a:r>
              <a:rPr lang="ru-RU" dirty="0" err="1">
                <a:solidFill>
                  <a:schemeClr val="bg2">
                    <a:lumMod val="75000"/>
                  </a:schemeClr>
                </a:solidFill>
              </a:rPr>
              <a:t>Вялікай</a:t>
            </a:r>
            <a:r>
              <a:rPr lang="ru-RU" dirty="0">
                <a:solidFill>
                  <a:schemeClr val="bg2">
                    <a:lumMod val="75000"/>
                  </a:schemeClr>
                </a:solidFill>
              </a:rPr>
              <a:t> </a:t>
            </a:r>
            <a:r>
              <a:rPr lang="ru-RU" dirty="0" err="1">
                <a:solidFill>
                  <a:schemeClr val="bg2">
                    <a:lumMod val="75000"/>
                  </a:schemeClr>
                </a:solidFill>
              </a:rPr>
              <a:t>Айчыннай</a:t>
            </a:r>
            <a:r>
              <a:rPr lang="ru-RU" dirty="0">
                <a:solidFill>
                  <a:schemeClr val="bg2">
                    <a:lumMod val="75000"/>
                  </a:schemeClr>
                </a:solidFill>
              </a:rPr>
              <a:t> </a:t>
            </a:r>
            <a:r>
              <a:rPr lang="ru-RU" dirty="0" err="1">
                <a:solidFill>
                  <a:schemeClr val="bg2">
                    <a:lumMod val="75000"/>
                  </a:schemeClr>
                </a:solidFill>
              </a:rPr>
              <a:t>вайны</a:t>
            </a:r>
            <a:r>
              <a:rPr lang="ru-RU" dirty="0">
                <a:solidFill>
                  <a:schemeClr val="bg2">
                    <a:lumMod val="75000"/>
                  </a:schemeClr>
                </a:solidFill>
              </a:rPr>
              <a:t>, </a:t>
            </a:r>
            <a:r>
              <a:rPr lang="ru-RU" dirty="0" err="1">
                <a:solidFill>
                  <a:schemeClr val="bg2">
                    <a:lumMod val="75000"/>
                  </a:schemeClr>
                </a:solidFill>
              </a:rPr>
              <a:t>звыш</a:t>
            </a:r>
            <a:r>
              <a:rPr lang="ru-RU" dirty="0">
                <a:solidFill>
                  <a:schemeClr val="bg2">
                    <a:lumMod val="75000"/>
                  </a:schemeClr>
                </a:solidFill>
              </a:rPr>
              <a:t> 300 тысяч </a:t>
            </a:r>
            <a:r>
              <a:rPr lang="ru-RU" dirty="0" err="1">
                <a:solidFill>
                  <a:schemeClr val="bg2">
                    <a:lumMod val="75000"/>
                  </a:schemeClr>
                </a:solidFill>
              </a:rPr>
              <a:t>воінаў-беларусаў</a:t>
            </a:r>
            <a:r>
              <a:rPr lang="ru-RU" dirty="0">
                <a:solidFill>
                  <a:schemeClr val="bg2">
                    <a:lumMod val="75000"/>
                  </a:schemeClr>
                </a:solidFill>
              </a:rPr>
              <a:t> і </a:t>
            </a:r>
            <a:r>
              <a:rPr lang="ru-RU" dirty="0" err="1">
                <a:solidFill>
                  <a:schemeClr val="bg2">
                    <a:lumMod val="75000"/>
                  </a:schemeClr>
                </a:solidFill>
              </a:rPr>
              <a:t>ўраджэнцаў</a:t>
            </a:r>
            <a:r>
              <a:rPr lang="ru-RU" dirty="0">
                <a:solidFill>
                  <a:schemeClr val="bg2">
                    <a:lumMod val="75000"/>
                  </a:schemeClr>
                </a:solidFill>
              </a:rPr>
              <a:t> </a:t>
            </a:r>
            <a:r>
              <a:rPr lang="ru-RU" dirty="0" err="1">
                <a:solidFill>
                  <a:schemeClr val="bg2">
                    <a:lumMod val="75000"/>
                  </a:schemeClr>
                </a:solidFill>
              </a:rPr>
              <a:t>рэспублікі</a:t>
            </a:r>
            <a:r>
              <a:rPr lang="ru-RU" dirty="0">
                <a:solidFill>
                  <a:schemeClr val="bg2">
                    <a:lumMod val="75000"/>
                  </a:schemeClr>
                </a:solidFill>
              </a:rPr>
              <a:t> </a:t>
            </a:r>
            <a:r>
              <a:rPr lang="ru-RU" dirty="0" err="1">
                <a:solidFill>
                  <a:schemeClr val="bg2">
                    <a:lumMod val="75000"/>
                  </a:schemeClr>
                </a:solidFill>
              </a:rPr>
              <a:t>ўзнагароджаны</a:t>
            </a:r>
            <a:r>
              <a:rPr lang="ru-RU" dirty="0">
                <a:solidFill>
                  <a:schemeClr val="bg2">
                    <a:lumMod val="75000"/>
                  </a:schemeClr>
                </a:solidFill>
              </a:rPr>
              <a:t> </a:t>
            </a:r>
            <a:r>
              <a:rPr lang="ru-RU" dirty="0" err="1">
                <a:solidFill>
                  <a:schemeClr val="bg2">
                    <a:lumMod val="75000"/>
                  </a:schemeClr>
                </a:solidFill>
              </a:rPr>
              <a:t>баявымі</a:t>
            </a:r>
            <a:r>
              <a:rPr lang="ru-RU" dirty="0">
                <a:solidFill>
                  <a:schemeClr val="bg2">
                    <a:lumMod val="75000"/>
                  </a:schemeClr>
                </a:solidFill>
              </a:rPr>
              <a:t> </a:t>
            </a:r>
            <a:r>
              <a:rPr lang="ru-RU" dirty="0" err="1">
                <a:solidFill>
                  <a:schemeClr val="bg2">
                    <a:lumMod val="75000"/>
                  </a:schemeClr>
                </a:solidFill>
              </a:rPr>
              <a:t>ордэнамі</a:t>
            </a:r>
            <a:r>
              <a:rPr lang="ru-RU" dirty="0">
                <a:solidFill>
                  <a:schemeClr val="bg2">
                    <a:lumMod val="75000"/>
                  </a:schemeClr>
                </a:solidFill>
              </a:rPr>
              <a:t> і </a:t>
            </a:r>
            <a:r>
              <a:rPr lang="ru-RU" dirty="0" err="1">
                <a:solidFill>
                  <a:schemeClr val="bg2">
                    <a:lumMod val="75000"/>
                  </a:schemeClr>
                </a:solidFill>
              </a:rPr>
              <a:t>медалямі</a:t>
            </a:r>
            <a:r>
              <a:rPr lang="ru-RU" dirty="0">
                <a:solidFill>
                  <a:schemeClr val="bg2">
                    <a:lumMod val="75000"/>
                  </a:schemeClr>
                </a:solidFill>
              </a:rPr>
              <a:t>, 441 з </a:t>
            </a:r>
            <a:r>
              <a:rPr lang="ru-RU" dirty="0" err="1">
                <a:solidFill>
                  <a:schemeClr val="bg2">
                    <a:lumMod val="75000"/>
                  </a:schemeClr>
                </a:solidFill>
              </a:rPr>
              <a:t>іх</a:t>
            </a:r>
            <a:r>
              <a:rPr lang="ru-RU" dirty="0">
                <a:solidFill>
                  <a:schemeClr val="bg2">
                    <a:lumMod val="75000"/>
                  </a:schemeClr>
                </a:solidFill>
              </a:rPr>
              <a:t> </a:t>
            </a:r>
            <a:r>
              <a:rPr lang="ru-RU" dirty="0" err="1">
                <a:solidFill>
                  <a:schemeClr val="bg2">
                    <a:lumMod val="75000"/>
                  </a:schemeClr>
                </a:solidFill>
              </a:rPr>
              <a:t>прысвоена</a:t>
            </a:r>
            <a:r>
              <a:rPr lang="ru-RU" dirty="0">
                <a:solidFill>
                  <a:schemeClr val="bg2">
                    <a:lumMod val="75000"/>
                  </a:schemeClr>
                </a:solidFill>
              </a:rPr>
              <a:t> </a:t>
            </a:r>
            <a:r>
              <a:rPr lang="ru-RU" dirty="0" err="1">
                <a:solidFill>
                  <a:schemeClr val="bg2">
                    <a:lumMod val="75000"/>
                  </a:schemeClr>
                </a:solidFill>
              </a:rPr>
              <a:t>званне</a:t>
            </a:r>
            <a:r>
              <a:rPr lang="ru-RU" dirty="0">
                <a:solidFill>
                  <a:schemeClr val="bg2">
                    <a:lumMod val="75000"/>
                  </a:schemeClr>
                </a:solidFill>
              </a:rPr>
              <a:t> Героя </a:t>
            </a:r>
            <a:r>
              <a:rPr lang="ru-RU" dirty="0" err="1">
                <a:solidFill>
                  <a:schemeClr val="bg2">
                    <a:lumMod val="75000"/>
                  </a:schemeClr>
                </a:solidFill>
              </a:rPr>
              <a:t>Савецкага</a:t>
            </a:r>
            <a:r>
              <a:rPr lang="ru-RU" dirty="0">
                <a:solidFill>
                  <a:schemeClr val="bg2">
                    <a:lumMod val="75000"/>
                  </a:schemeClr>
                </a:solidFill>
              </a:rPr>
              <a:t> </a:t>
            </a:r>
            <a:r>
              <a:rPr lang="ru-RU" dirty="0" err="1">
                <a:solidFill>
                  <a:schemeClr val="bg2">
                    <a:lumMod val="75000"/>
                  </a:schemeClr>
                </a:solidFill>
              </a:rPr>
              <a:t>Саюза</a:t>
            </a:r>
            <a:r>
              <a:rPr lang="ru-RU" dirty="0">
                <a:solidFill>
                  <a:schemeClr val="bg2">
                    <a:lumMod val="75000"/>
                  </a:schemeClr>
                </a:solidFill>
              </a:rPr>
              <a:t>.</a:t>
            </a:r>
          </a:p>
          <a:p>
            <a:endParaRPr lang="ru-RU" dirty="0"/>
          </a:p>
        </p:txBody>
      </p:sp>
      <p:pic>
        <p:nvPicPr>
          <p:cNvPr id="2050" name="Picture 2" descr="C:\Users\Museum\Desktop\Презентация\vov.jpg"/>
          <p:cNvPicPr>
            <a:picLocks noGrp="1" noChangeAspect="1" noChangeArrowheads="1"/>
          </p:cNvPicPr>
          <p:nvPr>
            <p:ph sz="half" idx="1"/>
          </p:nvPr>
        </p:nvPicPr>
        <p:blipFill>
          <a:blip r:embed="rId2" cstate="print">
            <a:extLst>
              <a:ext uri="{28A0092B-C50C-407E-A947-70E740481C1C}">
                <a14:useLocalDpi xmlns:a14="http://schemas.microsoft.com/office/drawing/2010/main" val="0"/>
              </a:ext>
            </a:extLst>
          </a:blip>
          <a:srcRect/>
          <a:stretch>
            <a:fillRect/>
          </a:stretch>
        </p:blipFill>
        <p:spPr bwMode="auto">
          <a:xfrm>
            <a:off x="454149" y="3881345"/>
            <a:ext cx="4059238" cy="294633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Museum\Desktop\Презентация\1431162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1268760"/>
            <a:ext cx="4608512" cy="30603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04881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52400"/>
            <a:ext cx="8229600" cy="684312"/>
          </a:xfrm>
        </p:spPr>
        <p:txBody>
          <a:bodyPr>
            <a:normAutofit fontScale="90000"/>
          </a:bodyPr>
          <a:lstStyle/>
          <a:p>
            <a:pPr algn="ctr"/>
            <a:r>
              <a:rPr lang="be-BY" dirty="0">
                <a:solidFill>
                  <a:schemeClr val="bg2">
                    <a:lumMod val="75000"/>
                  </a:schemeClr>
                </a:solidFill>
              </a:rPr>
              <a:t>Упэўнены шлях беларускага народа</a:t>
            </a:r>
            <a:endParaRPr lang="ru-RU" dirty="0">
              <a:solidFill>
                <a:schemeClr val="bg2">
                  <a:lumMod val="75000"/>
                </a:schemeClr>
              </a:solidFill>
            </a:endParaRPr>
          </a:p>
        </p:txBody>
      </p:sp>
      <p:sp>
        <p:nvSpPr>
          <p:cNvPr id="4" name="Объект 3"/>
          <p:cNvSpPr>
            <a:spLocks noGrp="1"/>
          </p:cNvSpPr>
          <p:nvPr>
            <p:ph sz="half" idx="2"/>
          </p:nvPr>
        </p:nvSpPr>
        <p:spPr>
          <a:xfrm>
            <a:off x="4648200" y="836712"/>
            <a:ext cx="4059936" cy="5259288"/>
          </a:xfrm>
        </p:spPr>
        <p:txBody>
          <a:bodyPr>
            <a:noAutofit/>
          </a:bodyPr>
          <a:lstStyle/>
          <a:p>
            <a:pPr algn="just"/>
            <a:r>
              <a:rPr lang="ru-RU" sz="1600" dirty="0">
                <a:solidFill>
                  <a:schemeClr val="bg2">
                    <a:lumMod val="75000"/>
                  </a:schemeClr>
                </a:solidFill>
              </a:rPr>
              <a:t>Сёння </a:t>
            </a:r>
            <a:r>
              <a:rPr lang="ru-RU" sz="1600" dirty="0" err="1">
                <a:solidFill>
                  <a:schemeClr val="bg2">
                    <a:lumMod val="75000"/>
                  </a:schemeClr>
                </a:solidFill>
              </a:rPr>
              <a:t>беларускі</a:t>
            </a:r>
            <a:r>
              <a:rPr lang="ru-RU" sz="1600" dirty="0">
                <a:solidFill>
                  <a:schemeClr val="bg2">
                    <a:lumMod val="75000"/>
                  </a:schemeClr>
                </a:solidFill>
              </a:rPr>
              <a:t> народ </a:t>
            </a:r>
            <a:r>
              <a:rPr lang="ru-RU" sz="1600" dirty="0" err="1">
                <a:solidFill>
                  <a:schemeClr val="bg2">
                    <a:lumMod val="75000"/>
                  </a:schemeClr>
                </a:solidFill>
              </a:rPr>
              <a:t>упэўнена</a:t>
            </a:r>
            <a:r>
              <a:rPr lang="ru-RU" sz="1600" dirty="0">
                <a:solidFill>
                  <a:schemeClr val="bg2">
                    <a:lumMod val="75000"/>
                  </a:schemeClr>
                </a:solidFill>
              </a:rPr>
              <a:t> </a:t>
            </a:r>
            <a:r>
              <a:rPr lang="ru-RU" sz="1600" dirty="0" err="1">
                <a:solidFill>
                  <a:schemeClr val="bg2">
                    <a:lumMod val="75000"/>
                  </a:schemeClr>
                </a:solidFill>
              </a:rPr>
              <a:t>ідзе</a:t>
            </a:r>
            <a:r>
              <a:rPr lang="ru-RU" sz="1600" dirty="0">
                <a:solidFill>
                  <a:schemeClr val="bg2">
                    <a:lumMod val="75000"/>
                  </a:schemeClr>
                </a:solidFill>
              </a:rPr>
              <a:t> па </a:t>
            </a:r>
            <a:r>
              <a:rPr lang="ru-RU" sz="1600" dirty="0" err="1">
                <a:solidFill>
                  <a:schemeClr val="bg2">
                    <a:lumMod val="75000"/>
                  </a:schemeClr>
                </a:solidFill>
              </a:rPr>
              <a:t>выбраным</a:t>
            </a:r>
            <a:r>
              <a:rPr lang="ru-RU" sz="1600" dirty="0">
                <a:solidFill>
                  <a:schemeClr val="bg2">
                    <a:lumMod val="75000"/>
                  </a:schemeClr>
                </a:solidFill>
              </a:rPr>
              <a:t> шляху. </a:t>
            </a:r>
            <a:r>
              <a:rPr lang="ru-RU" sz="1600" dirty="0" err="1">
                <a:solidFill>
                  <a:schemeClr val="bg2">
                    <a:lumMod val="75000"/>
                  </a:schemeClr>
                </a:solidFill>
              </a:rPr>
              <a:t>Гістарычныя</a:t>
            </a:r>
            <a:r>
              <a:rPr lang="ru-RU" sz="1600" dirty="0">
                <a:solidFill>
                  <a:schemeClr val="bg2">
                    <a:lumMod val="75000"/>
                  </a:schemeClr>
                </a:solidFill>
              </a:rPr>
              <a:t> </a:t>
            </a:r>
            <a:r>
              <a:rPr lang="ru-RU" sz="1600" dirty="0" err="1">
                <a:solidFill>
                  <a:schemeClr val="bg2">
                    <a:lumMod val="75000"/>
                  </a:schemeClr>
                </a:solidFill>
              </a:rPr>
              <a:t>падзеі</a:t>
            </a:r>
            <a:r>
              <a:rPr lang="ru-RU" sz="1600" dirty="0">
                <a:solidFill>
                  <a:schemeClr val="bg2">
                    <a:lumMod val="75000"/>
                  </a:schemeClr>
                </a:solidFill>
              </a:rPr>
              <a:t> </a:t>
            </a:r>
            <a:r>
              <a:rPr lang="ru-RU" sz="1600" dirty="0" err="1">
                <a:solidFill>
                  <a:schemeClr val="bg2">
                    <a:lumMod val="75000"/>
                  </a:schemeClr>
                </a:solidFill>
              </a:rPr>
              <a:t>ўсяляюць</a:t>
            </a:r>
            <a:r>
              <a:rPr lang="ru-RU" sz="1600" dirty="0">
                <a:solidFill>
                  <a:schemeClr val="bg2">
                    <a:lumMod val="75000"/>
                  </a:schemeClr>
                </a:solidFill>
              </a:rPr>
              <a:t> </a:t>
            </a:r>
            <a:r>
              <a:rPr lang="ru-RU" sz="1600" dirty="0" err="1">
                <a:solidFill>
                  <a:schemeClr val="bg2">
                    <a:lumMod val="75000"/>
                  </a:schemeClr>
                </a:solidFill>
              </a:rPr>
              <a:t>упэўненасць</a:t>
            </a:r>
            <a:r>
              <a:rPr lang="ru-RU" sz="1600" dirty="0">
                <a:solidFill>
                  <a:schemeClr val="bg2">
                    <a:lumMod val="75000"/>
                  </a:schemeClr>
                </a:solidFill>
              </a:rPr>
              <a:t> у </a:t>
            </a:r>
            <a:r>
              <a:rPr lang="ru-RU" sz="1600" dirty="0" err="1">
                <a:solidFill>
                  <a:schemeClr val="bg2">
                    <a:lumMod val="75000"/>
                  </a:schemeClr>
                </a:solidFill>
              </a:rPr>
              <a:t>тым</a:t>
            </a:r>
            <a:r>
              <a:rPr lang="ru-RU" sz="1600" dirty="0">
                <a:solidFill>
                  <a:schemeClr val="bg2">
                    <a:lumMod val="75000"/>
                  </a:schemeClr>
                </a:solidFill>
              </a:rPr>
              <a:t>, што мы </a:t>
            </a:r>
            <a:r>
              <a:rPr lang="ru-RU" sz="1600" dirty="0" err="1">
                <a:solidFill>
                  <a:schemeClr val="bg2">
                    <a:lumMod val="75000"/>
                  </a:schemeClr>
                </a:solidFill>
              </a:rPr>
              <a:t>здолеем</a:t>
            </a:r>
            <a:r>
              <a:rPr lang="ru-RU" sz="1600" dirty="0">
                <a:solidFill>
                  <a:schemeClr val="bg2">
                    <a:lumMod val="75000"/>
                  </a:schemeClr>
                </a:solidFill>
              </a:rPr>
              <a:t> </a:t>
            </a:r>
            <a:r>
              <a:rPr lang="ru-RU" sz="1600" dirty="0" err="1">
                <a:solidFill>
                  <a:schemeClr val="bg2">
                    <a:lumMod val="75000"/>
                  </a:schemeClr>
                </a:solidFill>
              </a:rPr>
              <a:t>дабіцца</a:t>
            </a:r>
            <a:r>
              <a:rPr lang="ru-RU" sz="1600" dirty="0">
                <a:solidFill>
                  <a:schemeClr val="bg2">
                    <a:lumMod val="75000"/>
                  </a:schemeClr>
                </a:solidFill>
              </a:rPr>
              <a:t> новых </a:t>
            </a:r>
            <a:r>
              <a:rPr lang="ru-RU" sz="1600" dirty="0" err="1">
                <a:solidFill>
                  <a:schemeClr val="bg2">
                    <a:lumMod val="75000"/>
                  </a:schemeClr>
                </a:solidFill>
              </a:rPr>
              <a:t>перамог</a:t>
            </a:r>
            <a:r>
              <a:rPr lang="ru-RU" sz="1600" dirty="0">
                <a:solidFill>
                  <a:schemeClr val="bg2">
                    <a:lumMod val="75000"/>
                  </a:schemeClr>
                </a:solidFill>
              </a:rPr>
              <a:t> на </a:t>
            </a:r>
            <a:r>
              <a:rPr lang="ru-RU" sz="1600" dirty="0" err="1">
                <a:solidFill>
                  <a:schemeClr val="bg2">
                    <a:lumMod val="75000"/>
                  </a:schemeClr>
                </a:solidFill>
              </a:rPr>
              <a:t>сучасным</a:t>
            </a:r>
            <a:r>
              <a:rPr lang="ru-RU" sz="1600" dirty="0">
                <a:solidFill>
                  <a:schemeClr val="bg2">
                    <a:lumMod val="75000"/>
                  </a:schemeClr>
                </a:solidFill>
              </a:rPr>
              <a:t> этапе </a:t>
            </a:r>
            <a:r>
              <a:rPr lang="ru-RU" sz="1600" dirty="0" err="1">
                <a:solidFill>
                  <a:schemeClr val="bg2">
                    <a:lumMod val="75000"/>
                  </a:schemeClr>
                </a:solidFill>
              </a:rPr>
              <a:t>развіцця</a:t>
            </a:r>
            <a:r>
              <a:rPr lang="ru-RU" sz="1600" dirty="0">
                <a:solidFill>
                  <a:schemeClr val="bg2">
                    <a:lumMod val="75000"/>
                  </a:schemeClr>
                </a:solidFill>
              </a:rPr>
              <a:t> Беларусі.</a:t>
            </a:r>
          </a:p>
          <a:p>
            <a:pPr algn="just"/>
            <a:r>
              <a:rPr lang="be-BY" sz="1600" dirty="0">
                <a:solidFill>
                  <a:schemeClr val="bg2">
                    <a:lumMod val="75000"/>
                  </a:schemeClr>
                </a:solidFill>
              </a:rPr>
              <a:t>Выступаючы 30 ліпеня 2021 г. на сустрэчы з актывам мясцовай вертыкалі па актуальных пытаннях грамадска-палітычных абставінаў,  А.Р.Лукашэнка заявіў: “Мы не дазволім падзяліць Беларусь, як гэта было ў 1921 годзе”. </a:t>
            </a:r>
            <a:endParaRPr lang="ru-RU" sz="1600" dirty="0">
              <a:solidFill>
                <a:schemeClr val="bg2">
                  <a:lumMod val="75000"/>
                </a:schemeClr>
              </a:solidFill>
            </a:endParaRPr>
          </a:p>
          <a:p>
            <a:pPr algn="just"/>
            <a:r>
              <a:rPr lang="ru-RU" sz="1600" dirty="0">
                <a:solidFill>
                  <a:schemeClr val="bg2">
                    <a:lumMod val="75000"/>
                  </a:schemeClr>
                </a:solidFill>
              </a:rPr>
              <a:t>Мы, </a:t>
            </a:r>
            <a:r>
              <a:rPr lang="ru-RU" sz="1600" dirty="0" err="1">
                <a:solidFill>
                  <a:schemeClr val="bg2">
                    <a:lumMod val="75000"/>
                  </a:schemeClr>
                </a:solidFill>
              </a:rPr>
              <a:t>беларусы</a:t>
            </a:r>
            <a:r>
              <a:rPr lang="ru-RU" sz="1600" dirty="0">
                <a:solidFill>
                  <a:schemeClr val="bg2">
                    <a:lumMod val="75000"/>
                  </a:schemeClr>
                </a:solidFill>
              </a:rPr>
              <a:t> – </a:t>
            </a:r>
            <a:r>
              <a:rPr lang="ru-RU" sz="1600" dirty="0" err="1">
                <a:solidFill>
                  <a:schemeClr val="bg2">
                    <a:lumMod val="75000"/>
                  </a:schemeClr>
                </a:solidFill>
              </a:rPr>
              <a:t>адзіная</a:t>
            </a:r>
            <a:r>
              <a:rPr lang="ru-RU" sz="1600" dirty="0">
                <a:solidFill>
                  <a:schemeClr val="bg2">
                    <a:lumMod val="75000"/>
                  </a:schemeClr>
                </a:solidFill>
              </a:rPr>
              <a:t> </a:t>
            </a:r>
            <a:r>
              <a:rPr lang="ru-RU" sz="1600" dirty="0" err="1">
                <a:solidFill>
                  <a:schemeClr val="bg2">
                    <a:lumMod val="75000"/>
                  </a:schemeClr>
                </a:solidFill>
              </a:rPr>
              <a:t>нацыя</a:t>
            </a:r>
            <a:r>
              <a:rPr lang="ru-RU" sz="1600" dirty="0">
                <a:solidFill>
                  <a:schemeClr val="bg2">
                    <a:lumMod val="75000"/>
                  </a:schemeClr>
                </a:solidFill>
              </a:rPr>
              <a:t>, якая </a:t>
            </a:r>
            <a:r>
              <a:rPr lang="ru-RU" sz="1600" dirty="0" err="1">
                <a:solidFill>
                  <a:schemeClr val="bg2">
                    <a:lumMod val="75000"/>
                  </a:schemeClr>
                </a:solidFill>
              </a:rPr>
              <a:t>абрала</a:t>
            </a:r>
            <a:r>
              <a:rPr lang="ru-RU" sz="1600" dirty="0">
                <a:solidFill>
                  <a:schemeClr val="bg2">
                    <a:lumMod val="75000"/>
                  </a:schemeClr>
                </a:solidFill>
              </a:rPr>
              <a:t> свой </a:t>
            </a:r>
            <a:r>
              <a:rPr lang="ru-RU" sz="1600" dirty="0" err="1">
                <a:solidFill>
                  <a:schemeClr val="bg2">
                    <a:lumMod val="75000"/>
                  </a:schemeClr>
                </a:solidFill>
              </a:rPr>
              <a:t>уласны</a:t>
            </a:r>
            <a:r>
              <a:rPr lang="ru-RU" sz="1600" dirty="0">
                <a:solidFill>
                  <a:schemeClr val="bg2">
                    <a:lumMod val="75000"/>
                  </a:schemeClr>
                </a:solidFill>
              </a:rPr>
              <a:t> шлях </a:t>
            </a:r>
            <a:r>
              <a:rPr lang="ru-RU" sz="1600" dirty="0" err="1">
                <a:solidFill>
                  <a:schemeClr val="bg2">
                    <a:lumMod val="75000"/>
                  </a:schemeClr>
                </a:solidFill>
              </a:rPr>
              <a:t>развіцця</a:t>
            </a:r>
            <a:r>
              <a:rPr lang="ru-RU" sz="1600" dirty="0">
                <a:solidFill>
                  <a:schemeClr val="bg2">
                    <a:lumMod val="75000"/>
                  </a:schemeClr>
                </a:solidFill>
              </a:rPr>
              <a:t> і </a:t>
            </a:r>
            <a:r>
              <a:rPr lang="ru-RU" sz="1600" dirty="0" err="1">
                <a:solidFill>
                  <a:schemeClr val="bg2">
                    <a:lumMod val="75000"/>
                  </a:schemeClr>
                </a:solidFill>
              </a:rPr>
              <a:t>цвёрда</a:t>
            </a:r>
            <a:r>
              <a:rPr lang="ru-RU" sz="1600" dirty="0">
                <a:solidFill>
                  <a:schemeClr val="bg2">
                    <a:lumMod val="75000"/>
                  </a:schemeClr>
                </a:solidFill>
              </a:rPr>
              <a:t> яго </a:t>
            </a:r>
            <a:r>
              <a:rPr lang="ru-RU" sz="1600" dirty="0" err="1">
                <a:solidFill>
                  <a:schemeClr val="bg2">
                    <a:lumMod val="75000"/>
                  </a:schemeClr>
                </a:solidFill>
              </a:rPr>
              <a:t>прытрымліваецца</a:t>
            </a:r>
            <a:r>
              <a:rPr lang="ru-RU" sz="1600" dirty="0">
                <a:solidFill>
                  <a:schemeClr val="bg2">
                    <a:lumMod val="75000"/>
                  </a:schemeClr>
                </a:solidFill>
              </a:rPr>
              <a:t>. Наша </a:t>
            </a:r>
            <a:r>
              <a:rPr lang="ru-RU" sz="1600" dirty="0" err="1">
                <a:solidFill>
                  <a:schemeClr val="bg2">
                    <a:lumMod val="75000"/>
                  </a:schemeClr>
                </a:solidFill>
              </a:rPr>
              <a:t>сіла</a:t>
            </a:r>
            <a:r>
              <a:rPr lang="ru-RU" sz="1600" dirty="0">
                <a:solidFill>
                  <a:schemeClr val="bg2">
                    <a:lumMod val="75000"/>
                  </a:schemeClr>
                </a:solidFill>
              </a:rPr>
              <a:t> - у </a:t>
            </a:r>
            <a:r>
              <a:rPr lang="ru-RU" sz="1600" dirty="0" err="1">
                <a:solidFill>
                  <a:schemeClr val="bg2">
                    <a:lumMod val="75000"/>
                  </a:schemeClr>
                </a:solidFill>
              </a:rPr>
              <a:t>адзінстве</a:t>
            </a:r>
            <a:r>
              <a:rPr lang="ru-RU" sz="1600" dirty="0">
                <a:solidFill>
                  <a:schemeClr val="bg2">
                    <a:lumMod val="75000"/>
                  </a:schemeClr>
                </a:solidFill>
              </a:rPr>
              <a:t>. Калі мы </a:t>
            </a:r>
            <a:r>
              <a:rPr lang="ru-RU" sz="1600" dirty="0" err="1">
                <a:solidFill>
                  <a:schemeClr val="bg2">
                    <a:lumMod val="75000"/>
                  </a:schemeClr>
                </a:solidFill>
              </a:rPr>
              <a:t>адзіныя</a:t>
            </a:r>
            <a:r>
              <a:rPr lang="ru-RU" sz="1600" dirty="0">
                <a:solidFill>
                  <a:schemeClr val="bg2">
                    <a:lumMod val="75000"/>
                  </a:schemeClr>
                </a:solidFill>
              </a:rPr>
              <a:t>-нам не </a:t>
            </a:r>
            <a:r>
              <a:rPr lang="ru-RU" sz="1600" dirty="0" err="1">
                <a:solidFill>
                  <a:schemeClr val="bg2">
                    <a:lumMod val="75000"/>
                  </a:schemeClr>
                </a:solidFill>
              </a:rPr>
              <a:t>страшныя</a:t>
            </a:r>
            <a:r>
              <a:rPr lang="ru-RU" sz="1600" dirty="0">
                <a:solidFill>
                  <a:schemeClr val="bg2">
                    <a:lumMod val="75000"/>
                  </a:schemeClr>
                </a:solidFill>
              </a:rPr>
              <a:t> </a:t>
            </a:r>
            <a:r>
              <a:rPr lang="ru-RU" sz="1600" dirty="0" err="1">
                <a:solidFill>
                  <a:schemeClr val="bg2">
                    <a:lumMod val="75000"/>
                  </a:schemeClr>
                </a:solidFill>
              </a:rPr>
              <a:t>ніякія</a:t>
            </a:r>
            <a:r>
              <a:rPr lang="ru-RU" sz="1600" dirty="0">
                <a:solidFill>
                  <a:schemeClr val="bg2">
                    <a:lumMod val="75000"/>
                  </a:schemeClr>
                </a:solidFill>
              </a:rPr>
              <a:t> </a:t>
            </a:r>
            <a:r>
              <a:rPr lang="ru-RU" sz="1600" dirty="0" err="1">
                <a:solidFill>
                  <a:schemeClr val="bg2">
                    <a:lumMod val="75000"/>
                  </a:schemeClr>
                </a:solidFill>
              </a:rPr>
              <a:t>выпрабаванні</a:t>
            </a:r>
            <a:r>
              <a:rPr lang="ru-RU" sz="1600" dirty="0">
                <a:solidFill>
                  <a:schemeClr val="bg2">
                    <a:lumMod val="75000"/>
                  </a:schemeClr>
                </a:solidFill>
              </a:rPr>
              <a:t>. </a:t>
            </a:r>
            <a:r>
              <a:rPr lang="ru-RU" sz="1600" dirty="0" err="1">
                <a:solidFill>
                  <a:schemeClr val="bg2">
                    <a:lumMod val="75000"/>
                  </a:schemeClr>
                </a:solidFill>
              </a:rPr>
              <a:t>Устанаўленне</a:t>
            </a:r>
            <a:r>
              <a:rPr lang="ru-RU" sz="1600" dirty="0">
                <a:solidFill>
                  <a:schemeClr val="bg2">
                    <a:lumMod val="75000"/>
                  </a:schemeClr>
                </a:solidFill>
              </a:rPr>
              <a:t> Дня </a:t>
            </a:r>
            <a:r>
              <a:rPr lang="ru-RU" sz="1600" dirty="0" err="1">
                <a:solidFill>
                  <a:schemeClr val="bg2">
                    <a:lumMod val="75000"/>
                  </a:schemeClr>
                </a:solidFill>
              </a:rPr>
              <a:t>народнага</a:t>
            </a:r>
            <a:r>
              <a:rPr lang="ru-RU" sz="1600" dirty="0">
                <a:solidFill>
                  <a:schemeClr val="bg2">
                    <a:lumMod val="75000"/>
                  </a:schemeClr>
                </a:solidFill>
              </a:rPr>
              <a:t> </a:t>
            </a:r>
            <a:r>
              <a:rPr lang="ru-RU" sz="1600" dirty="0" err="1">
                <a:solidFill>
                  <a:schemeClr val="bg2">
                    <a:lumMod val="75000"/>
                  </a:schemeClr>
                </a:solidFill>
              </a:rPr>
              <a:t>адзінства</a:t>
            </a:r>
            <a:r>
              <a:rPr lang="ru-RU" sz="1600" dirty="0">
                <a:solidFill>
                  <a:schemeClr val="bg2">
                    <a:lumMod val="75000"/>
                  </a:schemeClr>
                </a:solidFill>
              </a:rPr>
              <a:t> 17 </a:t>
            </a:r>
            <a:r>
              <a:rPr lang="ru-RU" sz="1600" dirty="0" err="1">
                <a:solidFill>
                  <a:schemeClr val="bg2">
                    <a:lumMod val="75000"/>
                  </a:schemeClr>
                </a:solidFill>
              </a:rPr>
              <a:t>верасня</a:t>
            </a:r>
            <a:r>
              <a:rPr lang="ru-RU" sz="1600" dirty="0">
                <a:solidFill>
                  <a:schemeClr val="bg2">
                    <a:lumMod val="75000"/>
                  </a:schemeClr>
                </a:solidFill>
              </a:rPr>
              <a:t> </a:t>
            </a:r>
            <a:r>
              <a:rPr lang="ru-RU" sz="1600" dirty="0" err="1">
                <a:solidFill>
                  <a:schemeClr val="bg2">
                    <a:lumMod val="75000"/>
                  </a:schemeClr>
                </a:solidFill>
              </a:rPr>
              <a:t>падкрэслівае</a:t>
            </a:r>
            <a:r>
              <a:rPr lang="ru-RU" sz="1600" dirty="0">
                <a:solidFill>
                  <a:schemeClr val="bg2">
                    <a:lumMod val="75000"/>
                  </a:schemeClr>
                </a:solidFill>
              </a:rPr>
              <a:t> пераемнасць </a:t>
            </a:r>
            <a:r>
              <a:rPr lang="ru-RU" sz="1600" dirty="0" err="1">
                <a:solidFill>
                  <a:schemeClr val="bg2">
                    <a:lumMod val="75000"/>
                  </a:schemeClr>
                </a:solidFill>
              </a:rPr>
              <a:t>пакаленняў</a:t>
            </a:r>
            <a:r>
              <a:rPr lang="ru-RU" sz="1600" dirty="0">
                <a:solidFill>
                  <a:schemeClr val="bg2">
                    <a:lumMod val="75000"/>
                  </a:schemeClr>
                </a:solidFill>
              </a:rPr>
              <a:t>, </a:t>
            </a:r>
            <a:r>
              <a:rPr lang="ru-RU" sz="1600" dirty="0" err="1">
                <a:solidFill>
                  <a:schemeClr val="bg2">
                    <a:lumMod val="75000"/>
                  </a:schemeClr>
                </a:solidFill>
              </a:rPr>
              <a:t>нязломнасць</a:t>
            </a:r>
            <a:r>
              <a:rPr lang="ru-RU" sz="1600" dirty="0">
                <a:solidFill>
                  <a:schemeClr val="bg2">
                    <a:lumMod val="75000"/>
                  </a:schemeClr>
                </a:solidFill>
              </a:rPr>
              <a:t> і </a:t>
            </a:r>
            <a:r>
              <a:rPr lang="ru-RU" sz="1600" dirty="0" err="1">
                <a:solidFill>
                  <a:schemeClr val="bg2">
                    <a:lumMod val="75000"/>
                  </a:schemeClr>
                </a:solidFill>
              </a:rPr>
              <a:t>самадастатковасць</a:t>
            </a:r>
            <a:r>
              <a:rPr lang="ru-RU" sz="1600" dirty="0">
                <a:solidFill>
                  <a:schemeClr val="bg2">
                    <a:lumMod val="75000"/>
                  </a:schemeClr>
                </a:solidFill>
              </a:rPr>
              <a:t> </a:t>
            </a:r>
            <a:r>
              <a:rPr lang="ru-RU" sz="1600" dirty="0" err="1">
                <a:solidFill>
                  <a:schemeClr val="bg2">
                    <a:lumMod val="75000"/>
                  </a:schemeClr>
                </a:solidFill>
              </a:rPr>
              <a:t>беларускай</a:t>
            </a:r>
            <a:r>
              <a:rPr lang="ru-RU" sz="1600" dirty="0">
                <a:solidFill>
                  <a:schemeClr val="bg2">
                    <a:lumMod val="75000"/>
                  </a:schemeClr>
                </a:solidFill>
              </a:rPr>
              <a:t> </a:t>
            </a:r>
            <a:r>
              <a:rPr lang="ru-RU" sz="1600" dirty="0" err="1">
                <a:solidFill>
                  <a:schemeClr val="bg2">
                    <a:lumMod val="75000"/>
                  </a:schemeClr>
                </a:solidFill>
              </a:rPr>
              <a:t>нацыі</a:t>
            </a:r>
            <a:r>
              <a:rPr lang="ru-RU" sz="1600" dirty="0">
                <a:solidFill>
                  <a:schemeClr val="bg2">
                    <a:lumMod val="75000"/>
                  </a:schemeClr>
                </a:solidFill>
              </a:rPr>
              <a:t> і </a:t>
            </a:r>
            <a:r>
              <a:rPr lang="ru-RU" sz="1600" dirty="0" err="1">
                <a:solidFill>
                  <a:schemeClr val="bg2">
                    <a:lumMod val="75000"/>
                  </a:schemeClr>
                </a:solidFill>
              </a:rPr>
              <a:t>дзяржаўнасці</a:t>
            </a:r>
            <a:r>
              <a:rPr lang="ru-RU" sz="1600" dirty="0">
                <a:solidFill>
                  <a:schemeClr val="bg2">
                    <a:lumMod val="75000"/>
                  </a:schemeClr>
                </a:solidFill>
              </a:rPr>
              <a:t>.</a:t>
            </a:r>
          </a:p>
          <a:p>
            <a:pPr algn="just"/>
            <a:r>
              <a:rPr lang="be-BY" sz="1600" dirty="0">
                <a:solidFill>
                  <a:schemeClr val="bg2">
                    <a:lumMod val="75000"/>
                  </a:schemeClr>
                </a:solidFill>
              </a:rPr>
              <a:t> </a:t>
            </a:r>
            <a:endParaRPr lang="ru-RU" sz="1600" dirty="0">
              <a:solidFill>
                <a:schemeClr val="bg2">
                  <a:lumMod val="75000"/>
                </a:schemeClr>
              </a:solidFill>
            </a:endParaRPr>
          </a:p>
        </p:txBody>
      </p:sp>
      <p:pic>
        <p:nvPicPr>
          <p:cNvPr id="1027" name="Picture 3" descr="C:\Users\Museum\Desktop\lukashenko.jpg"/>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107504" y="1628800"/>
            <a:ext cx="4707821" cy="32541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89465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57200" y="152400"/>
            <a:ext cx="8229600" cy="756320"/>
          </a:xfrm>
        </p:spPr>
        <p:txBody>
          <a:bodyPr>
            <a:normAutofit/>
          </a:bodyPr>
          <a:lstStyle/>
          <a:p>
            <a:pPr algn="ctr"/>
            <a:r>
              <a:rPr lang="be-BY" sz="3200" dirty="0">
                <a:solidFill>
                  <a:schemeClr val="bg2">
                    <a:lumMod val="75000"/>
                  </a:schemeClr>
                </a:solidFill>
              </a:rPr>
              <a:t>Карта падзелу  Беларусі ў 1921 годзе</a:t>
            </a:r>
            <a:endParaRPr lang="ru-RU" sz="3200" dirty="0">
              <a:solidFill>
                <a:schemeClr val="bg2">
                  <a:lumMod val="75000"/>
                </a:schemeClr>
              </a:solidFill>
            </a:endParaRPr>
          </a:p>
        </p:txBody>
      </p:sp>
      <p:pic>
        <p:nvPicPr>
          <p:cNvPr id="1026"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tretch>
            <a:fillRect/>
          </a:stretch>
        </p:blipFill>
        <p:spPr bwMode="auto">
          <a:xfrm>
            <a:off x="179512" y="1628800"/>
            <a:ext cx="4802407" cy="36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Объект 4"/>
          <p:cNvSpPr>
            <a:spLocks noGrp="1"/>
          </p:cNvSpPr>
          <p:nvPr>
            <p:ph sz="half" idx="2"/>
          </p:nvPr>
        </p:nvSpPr>
        <p:spPr>
          <a:xfrm>
            <a:off x="4648200" y="980728"/>
            <a:ext cx="4059936" cy="5115272"/>
          </a:xfrm>
        </p:spPr>
        <p:txBody>
          <a:bodyPr>
            <a:noAutofit/>
          </a:bodyPr>
          <a:lstStyle/>
          <a:p>
            <a:pPr marL="365760" lvl="1" indent="0" algn="just">
              <a:buNone/>
            </a:pPr>
            <a:r>
              <a:rPr lang="be-BY" sz="1600" dirty="0">
                <a:solidFill>
                  <a:schemeClr val="bg2">
                    <a:lumMod val="75000"/>
                  </a:schemeClr>
                </a:solidFill>
              </a:rPr>
              <a:t>У выніку польска-савецкай вайны 1919-1920 гадоў тэрыторыя Беларусі была раздзелена паміж дзвюма дзяржавамі. Ва ўсходняй яе частцы была створана БССР, якая ўвайшла ў склад СССР. Заходнія тэрыторыі былі далучаны да Польшчы пасля падпісання Рыжскага мірнага дагавора 18 сакавіка 1921 года. У выніку ў складзе Польшчы апынуліся землі Брэстчыны, Гродзеншчыны і Піншчыны (113 тыс. кв. км). За гэтымі землямі замацавалася неафіцыйная назва «Заходняя Беларусь», якую ўлады Польшчы не прызнавалі, выкавыстоўваючы назву «крэсы всходне». 19 гадоў тэрыторыя Заходняй Беларусі знаходзілася пад жорсткім акупацыйным рэжымам, там праводзілася палітыка нацыянальнага зняволення і рабавання народных багаццяў.  </a:t>
            </a:r>
            <a:endParaRPr lang="ru-RU" sz="1600" dirty="0">
              <a:solidFill>
                <a:schemeClr val="bg2">
                  <a:lumMod val="75000"/>
                </a:schemeClr>
              </a:solidFill>
            </a:endParaRPr>
          </a:p>
        </p:txBody>
      </p:sp>
    </p:spTree>
    <p:extLst>
      <p:ext uri="{BB962C8B-B14F-4D97-AF65-F5344CB8AC3E}">
        <p14:creationId xmlns:p14="http://schemas.microsoft.com/office/powerpoint/2010/main" val="35889105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бъект 3"/>
          <p:cNvSpPr>
            <a:spLocks noGrp="1"/>
          </p:cNvSpPr>
          <p:nvPr>
            <p:ph sz="quarter" idx="1"/>
          </p:nvPr>
        </p:nvSpPr>
        <p:spPr>
          <a:xfrm>
            <a:off x="4860031" y="1268760"/>
            <a:ext cx="4273119" cy="5354960"/>
          </a:xfrm>
        </p:spPr>
        <p:txBody>
          <a:bodyPr/>
          <a:lstStyle/>
          <a:p>
            <a:endParaRPr lang="ru-RU" dirty="0"/>
          </a:p>
          <a:p>
            <a:endParaRPr lang="ru-RU" dirty="0"/>
          </a:p>
          <a:p>
            <a:endParaRPr lang="ru-RU" dirty="0"/>
          </a:p>
          <a:p>
            <a:endParaRPr lang="ru-RU" dirty="0"/>
          </a:p>
          <a:p>
            <a:endParaRPr lang="ru-RU" dirty="0"/>
          </a:p>
          <a:p>
            <a:endParaRPr lang="ru-RU" dirty="0"/>
          </a:p>
          <a:p>
            <a:endParaRPr lang="ru-RU" dirty="0"/>
          </a:p>
        </p:txBody>
      </p:sp>
      <p:sp>
        <p:nvSpPr>
          <p:cNvPr id="3" name="Объект 2"/>
          <p:cNvSpPr>
            <a:spLocks noGrp="1"/>
          </p:cNvSpPr>
          <p:nvPr>
            <p:ph type="body" idx="2"/>
          </p:nvPr>
        </p:nvSpPr>
        <p:spPr>
          <a:xfrm>
            <a:off x="5063244" y="1268760"/>
            <a:ext cx="3702804" cy="4968552"/>
          </a:xfrm>
        </p:spPr>
        <p:txBody>
          <a:bodyPr>
            <a:normAutofit fontScale="92500" lnSpcReduction="20000"/>
          </a:bodyPr>
          <a:lstStyle/>
          <a:p>
            <a:pPr algn="just"/>
            <a:r>
              <a:rPr lang="ru-RU" sz="1700" dirty="0" err="1">
                <a:solidFill>
                  <a:schemeClr val="bg2">
                    <a:lumMod val="75000"/>
                  </a:schemeClr>
                </a:solidFill>
              </a:rPr>
              <a:t>Заходняя</a:t>
            </a:r>
            <a:r>
              <a:rPr lang="ru-RU" sz="1700" dirty="0">
                <a:solidFill>
                  <a:schemeClr val="bg2">
                    <a:lumMod val="75000"/>
                  </a:schemeClr>
                </a:solidFill>
              </a:rPr>
              <a:t> Беларусь была </a:t>
            </a:r>
            <a:r>
              <a:rPr lang="ru-RU" sz="1700" dirty="0" err="1">
                <a:solidFill>
                  <a:schemeClr val="bg2">
                    <a:lumMod val="75000"/>
                  </a:schemeClr>
                </a:solidFill>
              </a:rPr>
              <a:t>адносна</a:t>
            </a:r>
            <a:r>
              <a:rPr lang="ru-RU" sz="1700" dirty="0">
                <a:solidFill>
                  <a:schemeClr val="bg2">
                    <a:lumMod val="75000"/>
                  </a:schemeClr>
                </a:solidFill>
              </a:rPr>
              <a:t> </a:t>
            </a:r>
            <a:r>
              <a:rPr lang="ru-RU" sz="1700" dirty="0" err="1">
                <a:solidFill>
                  <a:schemeClr val="bg2">
                    <a:lumMod val="75000"/>
                  </a:schemeClr>
                </a:solidFill>
              </a:rPr>
              <a:t>адсталым</a:t>
            </a:r>
            <a:r>
              <a:rPr lang="ru-RU" sz="1700" dirty="0">
                <a:solidFill>
                  <a:schemeClr val="bg2">
                    <a:lumMod val="75000"/>
                  </a:schemeClr>
                </a:solidFill>
              </a:rPr>
              <a:t> аграрным </a:t>
            </a:r>
            <a:r>
              <a:rPr lang="ru-RU" sz="1700" dirty="0" err="1">
                <a:solidFill>
                  <a:schemeClr val="bg2">
                    <a:lumMod val="75000"/>
                  </a:schemeClr>
                </a:solidFill>
              </a:rPr>
              <a:t>прыдаткам</a:t>
            </a:r>
            <a:r>
              <a:rPr lang="ru-RU" sz="1700" dirty="0">
                <a:solidFill>
                  <a:schemeClr val="bg2">
                    <a:lumMod val="75000"/>
                  </a:schemeClr>
                </a:solidFill>
              </a:rPr>
              <a:t> </a:t>
            </a:r>
            <a:r>
              <a:rPr lang="ru-RU" sz="1700" dirty="0" err="1">
                <a:solidFill>
                  <a:schemeClr val="bg2">
                    <a:lumMod val="75000"/>
                  </a:schemeClr>
                </a:solidFill>
              </a:rPr>
              <a:t>Польшчы</a:t>
            </a:r>
            <a:r>
              <a:rPr lang="ru-RU" sz="1700" dirty="0">
                <a:solidFill>
                  <a:schemeClr val="bg2">
                    <a:lumMod val="75000"/>
                  </a:schemeClr>
                </a:solidFill>
              </a:rPr>
              <a:t>, </a:t>
            </a:r>
            <a:r>
              <a:rPr lang="ru-RU" sz="1700" dirty="0" err="1">
                <a:solidFill>
                  <a:schemeClr val="bg2">
                    <a:lumMod val="75000"/>
                  </a:schemeClr>
                </a:solidFill>
              </a:rPr>
              <a:t>які</a:t>
            </a:r>
            <a:r>
              <a:rPr lang="ru-RU" sz="1700" dirty="0">
                <a:solidFill>
                  <a:schemeClr val="bg2">
                    <a:lumMod val="75000"/>
                  </a:schemeClr>
                </a:solidFill>
              </a:rPr>
              <a:t> </a:t>
            </a:r>
            <a:r>
              <a:rPr lang="ru-RU" sz="1700" dirty="0" err="1">
                <a:solidFill>
                  <a:schemeClr val="bg2">
                    <a:lumMod val="75000"/>
                  </a:schemeClr>
                </a:solidFill>
              </a:rPr>
              <a:t>выкарыстоўваўся</a:t>
            </a:r>
            <a:r>
              <a:rPr lang="ru-RU" sz="1700" dirty="0">
                <a:solidFill>
                  <a:schemeClr val="bg2">
                    <a:lumMod val="75000"/>
                  </a:schemeClr>
                </a:solidFill>
              </a:rPr>
              <a:t> як </a:t>
            </a:r>
            <a:r>
              <a:rPr lang="ru-RU" sz="1700" dirty="0" err="1">
                <a:solidFill>
                  <a:schemeClr val="bg2">
                    <a:lumMod val="75000"/>
                  </a:schemeClr>
                </a:solidFill>
              </a:rPr>
              <a:t>крыніца</a:t>
            </a:r>
            <a:r>
              <a:rPr lang="ru-RU" sz="1700" dirty="0">
                <a:solidFill>
                  <a:schemeClr val="bg2">
                    <a:lumMod val="75000"/>
                  </a:schemeClr>
                </a:solidFill>
              </a:rPr>
              <a:t> </a:t>
            </a:r>
            <a:r>
              <a:rPr lang="ru-RU" sz="1700" dirty="0" err="1">
                <a:solidFill>
                  <a:schemeClr val="bg2">
                    <a:lumMod val="75000"/>
                  </a:schemeClr>
                </a:solidFill>
              </a:rPr>
              <a:t>сыравіны</a:t>
            </a:r>
            <a:r>
              <a:rPr lang="ru-RU" sz="1700" dirty="0">
                <a:solidFill>
                  <a:schemeClr val="bg2">
                    <a:lumMod val="75000"/>
                  </a:schemeClr>
                </a:solidFill>
              </a:rPr>
              <a:t> і </a:t>
            </a:r>
            <a:r>
              <a:rPr lang="ru-RU" sz="1700" dirty="0" err="1">
                <a:solidFill>
                  <a:schemeClr val="bg2">
                    <a:lumMod val="75000"/>
                  </a:schemeClr>
                </a:solidFill>
              </a:rPr>
              <a:t>таннай</a:t>
            </a:r>
            <a:r>
              <a:rPr lang="ru-RU" sz="1700" dirty="0">
                <a:solidFill>
                  <a:schemeClr val="bg2">
                    <a:lumMod val="75000"/>
                  </a:schemeClr>
                </a:solidFill>
              </a:rPr>
              <a:t> </a:t>
            </a:r>
            <a:r>
              <a:rPr lang="ru-RU" sz="1700" dirty="0" err="1">
                <a:solidFill>
                  <a:schemeClr val="bg2">
                    <a:lumMod val="75000"/>
                  </a:schemeClr>
                </a:solidFill>
              </a:rPr>
              <a:t>рабочай</a:t>
            </a:r>
            <a:r>
              <a:rPr lang="ru-RU" sz="1700" dirty="0">
                <a:solidFill>
                  <a:schemeClr val="bg2">
                    <a:lumMod val="75000"/>
                  </a:schemeClr>
                </a:solidFill>
              </a:rPr>
              <a:t> </a:t>
            </a:r>
            <a:r>
              <a:rPr lang="ru-RU" sz="1700" dirty="0" err="1">
                <a:solidFill>
                  <a:schemeClr val="bg2">
                    <a:lumMod val="75000"/>
                  </a:schemeClr>
                </a:solidFill>
              </a:rPr>
              <a:t>сілы</a:t>
            </a:r>
            <a:r>
              <a:rPr lang="ru-RU" sz="1700" dirty="0">
                <a:solidFill>
                  <a:schemeClr val="bg2">
                    <a:lumMod val="75000"/>
                  </a:schemeClr>
                </a:solidFill>
              </a:rPr>
              <a:t>. </a:t>
            </a:r>
            <a:r>
              <a:rPr lang="ru-RU" sz="1700" dirty="0" err="1">
                <a:solidFill>
                  <a:schemeClr val="bg2">
                    <a:lumMod val="75000"/>
                  </a:schemeClr>
                </a:solidFill>
              </a:rPr>
              <a:t>Удзельная</a:t>
            </a:r>
            <a:r>
              <a:rPr lang="ru-RU" sz="1700" dirty="0">
                <a:solidFill>
                  <a:schemeClr val="bg2">
                    <a:lumMod val="75000"/>
                  </a:schemeClr>
                </a:solidFill>
              </a:rPr>
              <a:t> вага Заход</a:t>
            </a:r>
            <a:r>
              <a:rPr lang="be-BY" sz="1700" dirty="0">
                <a:solidFill>
                  <a:schemeClr val="bg2">
                    <a:lumMod val="75000"/>
                  </a:schemeClr>
                </a:solidFill>
              </a:rPr>
              <a:t>няй Беларусі ў прамысловасці Польшчы толькі ненамнога перавышала 3%. У эканоміцы рэгіёна назіраўся застой. На многіх прадпрыемствах адсутнічала механізацыя.  У 1922 годзе польскі ўрад прадаў англійскім і французскім прадпрымальнікам права па вырубку дрэў  Белавежскай пушчы і іншых лясных масіваў. Тытунёвая вытворчасць была перададзена ў арэнду італьянскім, а запалкавая – шведскім прадпрымальнікам.</a:t>
            </a:r>
          </a:p>
          <a:p>
            <a:endParaRPr lang="ru-RU" dirty="0">
              <a:solidFill>
                <a:schemeClr val="bg2">
                  <a:lumMod val="75000"/>
                </a:schemeClr>
              </a:solidFill>
            </a:endParaRPr>
          </a:p>
          <a:p>
            <a:endParaRPr lang="ru-RU" dirty="0"/>
          </a:p>
          <a:p>
            <a:endParaRPr lang="ru-RU" dirty="0"/>
          </a:p>
          <a:p>
            <a:endParaRPr lang="ru-RU" dirty="0"/>
          </a:p>
          <a:p>
            <a:endParaRPr lang="ru-RU" dirty="0"/>
          </a:p>
          <a:p>
            <a:endParaRPr lang="ru-RU" dirty="0"/>
          </a:p>
          <a:p>
            <a:endParaRPr lang="ru-RU" dirty="0"/>
          </a:p>
          <a:p>
            <a:endParaRPr lang="ru-RU" dirty="0"/>
          </a:p>
          <a:p>
            <a:endParaRPr lang="ru-RU" dirty="0"/>
          </a:p>
        </p:txBody>
      </p:sp>
      <p:sp>
        <p:nvSpPr>
          <p:cNvPr id="2" name="Заголовок 1"/>
          <p:cNvSpPr>
            <a:spLocks noGrp="1"/>
          </p:cNvSpPr>
          <p:nvPr>
            <p:ph type="title"/>
          </p:nvPr>
        </p:nvSpPr>
        <p:spPr>
          <a:xfrm>
            <a:off x="395536" y="260648"/>
            <a:ext cx="8367464" cy="360040"/>
          </a:xfrm>
        </p:spPr>
        <p:txBody>
          <a:bodyPr>
            <a:noAutofit/>
          </a:bodyPr>
          <a:lstStyle/>
          <a:p>
            <a:pPr algn="ctr"/>
            <a:r>
              <a:rPr lang="be-BY" sz="3600" dirty="0">
                <a:solidFill>
                  <a:schemeClr val="bg2">
                    <a:lumMod val="75000"/>
                  </a:schemeClr>
                </a:solidFill>
              </a:rPr>
              <a:t>Прамысловасць Заходняй Беларусі</a:t>
            </a:r>
            <a:endParaRPr lang="ru-RU" sz="3600" dirty="0">
              <a:solidFill>
                <a:schemeClr val="bg2">
                  <a:lumMod val="75000"/>
                </a:schemeClr>
              </a:solidFill>
            </a:endParaRPr>
          </a:p>
        </p:txBody>
      </p:sp>
      <p:pic>
        <p:nvPicPr>
          <p:cNvPr id="3074" name="Picture 2" descr="C:\Users\Museum\Desktop\Презентация\условия жизни бел.запада.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48680"/>
            <a:ext cx="5040560" cy="3124392"/>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4280" y="3782083"/>
            <a:ext cx="4572000" cy="30495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863218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be-BY" sz="3600" dirty="0">
                <a:solidFill>
                  <a:schemeClr val="bg2">
                    <a:lumMod val="75000"/>
                  </a:schemeClr>
                </a:solidFill>
              </a:rPr>
              <a:t>Сельская гаспадарка Заходняй Беларусі</a:t>
            </a:r>
            <a:endParaRPr lang="ru-RU" sz="3600" dirty="0">
              <a:solidFill>
                <a:schemeClr val="bg2">
                  <a:lumMod val="75000"/>
                </a:schemeClr>
              </a:solidFill>
            </a:endParaRPr>
          </a:p>
        </p:txBody>
      </p:sp>
      <p:sp>
        <p:nvSpPr>
          <p:cNvPr id="4" name="Объект 3"/>
          <p:cNvSpPr>
            <a:spLocks noGrp="1"/>
          </p:cNvSpPr>
          <p:nvPr>
            <p:ph sz="half" idx="2"/>
          </p:nvPr>
        </p:nvSpPr>
        <p:spPr/>
        <p:txBody>
          <a:bodyPr>
            <a:normAutofit/>
          </a:bodyPr>
          <a:lstStyle/>
          <a:p>
            <a:pPr algn="just"/>
            <a:r>
              <a:rPr lang="be-BY" sz="1600" dirty="0">
                <a:solidFill>
                  <a:schemeClr val="bg2">
                    <a:lumMod val="75000"/>
                  </a:schemeClr>
                </a:solidFill>
              </a:rPr>
              <a:t>Калі ў прамысловасці ў 1921 годзе было занята крыху больш за 6 % насельніцтва, то ў сельскай гаспадарцы – звыш 80% жыхароў Заходняй Беларусі. Сялян жорстка эксплуатавалі мясцовыя памешчыкі, кулакі і асаднікі. У сярэднім на памешчыцкі маёнтак прыходзілася да 500 га зямлі, а на сялянскі двор – да 7 га. Буйнымі маёнткамі на тэрыторыі Мастоўшчыны былі ўладанні Біспінгаў, Маштэвічаў, Незабытоўскіх і інш., якім належалі лепшыя зямельныя ўгоддзі. Вялікім цяжарам клаліся на селяніна падаткі.</a:t>
            </a:r>
            <a:endParaRPr lang="ru-RU" sz="1600" dirty="0">
              <a:solidFill>
                <a:schemeClr val="bg2">
                  <a:lumMod val="75000"/>
                </a:schemeClr>
              </a:solidFill>
            </a:endParaRPr>
          </a:p>
        </p:txBody>
      </p:sp>
      <p:pic>
        <p:nvPicPr>
          <p:cNvPr id="5" name="Объект 4" descr="Внешний вид жилища крестьянина-бедняка в предместье г. Глубокое в Западной Беларуси"/>
          <p:cNvPicPr>
            <a:picLocks noGrp="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323528" y="3838089"/>
            <a:ext cx="4248472" cy="3006355"/>
          </a:xfrm>
          <a:prstGeom prst="rect">
            <a:avLst/>
          </a:prstGeom>
          <a:noFill/>
          <a:ln>
            <a:noFill/>
          </a:ln>
        </p:spPr>
      </p:pic>
      <p:pic>
        <p:nvPicPr>
          <p:cNvPr id="1026" name="Picture 2" descr="C:\Users\Museum\Desktop\Презентация\Струбница дом биспинга.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1412776"/>
            <a:ext cx="4530080" cy="22650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45533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52400"/>
            <a:ext cx="8229600" cy="756320"/>
          </a:xfrm>
        </p:spPr>
        <p:txBody>
          <a:bodyPr/>
          <a:lstStyle/>
          <a:p>
            <a:r>
              <a:rPr lang="be-BY" dirty="0">
                <a:solidFill>
                  <a:schemeClr val="bg2">
                    <a:lumMod val="75000"/>
                  </a:schemeClr>
                </a:solidFill>
              </a:rPr>
              <a:t>Палітыка паланізацыі і асіміляцыі</a:t>
            </a:r>
            <a:endParaRPr lang="ru-RU" dirty="0">
              <a:solidFill>
                <a:schemeClr val="bg2">
                  <a:lumMod val="75000"/>
                </a:schemeClr>
              </a:solidFill>
            </a:endParaRPr>
          </a:p>
        </p:txBody>
      </p:sp>
      <p:sp>
        <p:nvSpPr>
          <p:cNvPr id="4" name="Объект 3"/>
          <p:cNvSpPr>
            <a:spLocks noGrp="1"/>
          </p:cNvSpPr>
          <p:nvPr>
            <p:ph sz="half" idx="2"/>
          </p:nvPr>
        </p:nvSpPr>
        <p:spPr/>
        <p:txBody>
          <a:bodyPr>
            <a:normAutofit lnSpcReduction="10000"/>
          </a:bodyPr>
          <a:lstStyle/>
          <a:p>
            <a:pPr algn="just"/>
            <a:r>
              <a:rPr lang="be-BY" sz="1600" dirty="0">
                <a:solidFill>
                  <a:schemeClr val="bg2">
                    <a:lumMod val="75000"/>
                  </a:schemeClr>
                </a:solidFill>
              </a:rPr>
              <a:t>У адносінах беларусаў польскія ўлады праводзілі палітыку паланізацыі і асіміляцыі. Яны не дазвалялі выкарысоўваць беларускую мову ў дзяржаўных установах, закрывалі беларускія школы. Як сведчыць справаздача Ваўкавыскага павятовага школьнага інспектара. На 1 снежня 1933 года ў вёсках Пескаўскай гміны працавала 8 настаўнікаў і мелася толькі 10 класных пакояў. Уласныя памяшканні мелі школы ў вёсках Самуйлавічы і Капачы, астатнія размяшчаліся ў наёмных пакоях. Каля 35 % насельніцтва Заходняй Беларусі заставалася няграматным. Тут праследавалася беларуская прэса, не было беларускіх тэатраў і музычных  устаноў.</a:t>
            </a:r>
            <a:endParaRPr lang="ru-RU" sz="1600" dirty="0">
              <a:solidFill>
                <a:schemeClr val="bg2">
                  <a:lumMod val="75000"/>
                </a:schemeClr>
              </a:solidFill>
            </a:endParaRPr>
          </a:p>
        </p:txBody>
      </p:sp>
      <p:pic>
        <p:nvPicPr>
          <p:cNvPr id="4098" name="Picture 2" descr="C:\Users\Museum\Desktop\Презентация\1319908809143377.jpg"/>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483081" y="836712"/>
            <a:ext cx="4059238" cy="2609510"/>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5897" y="3573016"/>
            <a:ext cx="4753607" cy="3096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266403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52400"/>
            <a:ext cx="8229600" cy="756320"/>
          </a:xfrm>
        </p:spPr>
        <p:txBody>
          <a:bodyPr/>
          <a:lstStyle/>
          <a:p>
            <a:pPr algn="ctr"/>
            <a:r>
              <a:rPr lang="be-BY" dirty="0">
                <a:solidFill>
                  <a:schemeClr val="bg2">
                    <a:lumMod val="75000"/>
                  </a:schemeClr>
                </a:solidFill>
              </a:rPr>
              <a:t>Барацьба за вызваленне</a:t>
            </a:r>
            <a:endParaRPr lang="ru-RU" dirty="0">
              <a:solidFill>
                <a:schemeClr val="bg2">
                  <a:lumMod val="75000"/>
                </a:schemeClr>
              </a:solidFill>
            </a:endParaRPr>
          </a:p>
        </p:txBody>
      </p:sp>
      <p:sp>
        <p:nvSpPr>
          <p:cNvPr id="4" name="Объект 3"/>
          <p:cNvSpPr>
            <a:spLocks noGrp="1"/>
          </p:cNvSpPr>
          <p:nvPr>
            <p:ph sz="half" idx="2"/>
          </p:nvPr>
        </p:nvSpPr>
        <p:spPr/>
        <p:txBody>
          <a:bodyPr>
            <a:normAutofit/>
          </a:bodyPr>
          <a:lstStyle/>
          <a:p>
            <a:pPr marL="0" indent="0" algn="just">
              <a:buNone/>
            </a:pPr>
            <a:r>
              <a:rPr lang="be-BY" sz="1600" dirty="0">
                <a:solidFill>
                  <a:schemeClr val="bg2">
                    <a:lumMod val="75000"/>
                  </a:schemeClr>
                </a:solidFill>
              </a:rPr>
              <a:t>Беларускі народ не жадаў мірыцца з паднявольным станам і вёў барацьбу за сацыяльнае і нацыянальнае вызваленне.Нярэдкімі былі выступленні рабочых і сялян і нацыянальнае вызваленне. Дэпутаты-беларусы вялі парламентскую барацьбу ў складзе беларускага пасольскага клуба. Свій значны ўклад унеслі і культурна-асветніцкія арганізацыі, вядучай сярод якіх было Таварыства беларускай школы. На чале рэвалюцыйнага руху доўгія гады стаяла Камуністычная партыя Заходняй Беларусі. </a:t>
            </a:r>
            <a:endParaRPr lang="ru-RU" sz="1600" dirty="0">
              <a:solidFill>
                <a:schemeClr val="bg2">
                  <a:lumMod val="75000"/>
                </a:schemeClr>
              </a:solidFill>
            </a:endParaRPr>
          </a:p>
        </p:txBody>
      </p:sp>
      <p:pic>
        <p:nvPicPr>
          <p:cNvPr id="5" name="Объект 4" descr="Группа бывших политзаключенных Гродненской тюрьмы, освобожденных после прихода в Западную Беларусь Красной Армии"/>
          <p:cNvPicPr>
            <a:picLocks noGrp="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395536" y="836712"/>
            <a:ext cx="3960440" cy="3240360"/>
          </a:xfrm>
          <a:prstGeom prst="rect">
            <a:avLst/>
          </a:prstGeom>
          <a:noFill/>
          <a:ln>
            <a:noFill/>
          </a:ln>
        </p:spPr>
      </p:pic>
      <p:pic>
        <p:nvPicPr>
          <p:cNvPr id="6" name="Picture 2" descr="C:\Users\Museum\Desktop\Презентация\скидельскии кружок бел.яз..jpg_lar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529" y="3861048"/>
            <a:ext cx="4548335" cy="2931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02962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be-BY" dirty="0">
                <a:solidFill>
                  <a:schemeClr val="bg2">
                    <a:lumMod val="75000"/>
                  </a:schemeClr>
                </a:solidFill>
              </a:rPr>
              <a:t>Камуністычнае падполле</a:t>
            </a:r>
            <a:endParaRPr lang="ru-RU" dirty="0">
              <a:solidFill>
                <a:schemeClr val="bg2">
                  <a:lumMod val="75000"/>
                </a:schemeClr>
              </a:solidFill>
            </a:endParaRPr>
          </a:p>
        </p:txBody>
      </p:sp>
      <p:sp>
        <p:nvSpPr>
          <p:cNvPr id="4" name="Объект 3"/>
          <p:cNvSpPr>
            <a:spLocks noGrp="1"/>
          </p:cNvSpPr>
          <p:nvPr>
            <p:ph sz="half" idx="2"/>
          </p:nvPr>
        </p:nvSpPr>
        <p:spPr/>
        <p:txBody>
          <a:bodyPr>
            <a:normAutofit/>
          </a:bodyPr>
          <a:lstStyle/>
          <a:p>
            <a:pPr algn="just"/>
            <a:r>
              <a:rPr lang="be-BY" sz="1600" b="1" dirty="0">
                <a:solidFill>
                  <a:schemeClr val="bg2">
                    <a:lumMod val="75000"/>
                  </a:schemeClr>
                </a:solidFill>
              </a:rPr>
              <a:t>Дзейнасць арганізаванага камуністычнага падполля на Мастоўшчыне бярэ свой пачатак з першага падпольнага Пескаўскага РК КПЗБ. Некалькі пазней пачаў сваю дзейнасць Пескаўскі падпольны райком КСМЗБ, які ўзначальваў Максім Баравік. У 1927 годзе быў створаны Лунненскі РК КПЗБ. Доўгі час яго работу накіроўваў вопытны падпольшчык Уладзімір Касіла, потым Павел Халько.</a:t>
            </a:r>
            <a:endParaRPr lang="ru-RU" sz="1600" dirty="0">
              <a:solidFill>
                <a:schemeClr val="bg2">
                  <a:lumMod val="75000"/>
                </a:schemeClr>
              </a:solidFill>
            </a:endParaRPr>
          </a:p>
          <a:p>
            <a:pPr algn="just"/>
            <a:r>
              <a:rPr lang="be-BY" sz="1600" b="1" dirty="0">
                <a:solidFill>
                  <a:schemeClr val="bg2">
                    <a:lumMod val="75000"/>
                  </a:schemeClr>
                </a:solidFill>
              </a:rPr>
              <a:t>Ячэйкі КПЗБ і КСМЗБ дзейнічалі нелегальна, бо польскія ўлады праследавалі іх членаў, праводзілі масавыя арышты і судовыя працэсы.</a:t>
            </a:r>
            <a:endParaRPr lang="ru-RU" sz="1600" dirty="0">
              <a:solidFill>
                <a:schemeClr val="bg2">
                  <a:lumMod val="75000"/>
                </a:schemeClr>
              </a:solidFill>
            </a:endParaRPr>
          </a:p>
          <a:p>
            <a:pPr marL="0" indent="0">
              <a:buNone/>
            </a:pPr>
            <a:endParaRPr lang="ru-RU" sz="1600" dirty="0">
              <a:solidFill>
                <a:schemeClr val="bg2">
                  <a:lumMod val="75000"/>
                </a:schemeClr>
              </a:solidFill>
            </a:endParaRPr>
          </a:p>
        </p:txBody>
      </p:sp>
      <p:pic>
        <p:nvPicPr>
          <p:cNvPr id="5"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611560" y="1484784"/>
            <a:ext cx="3240360" cy="47740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674643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be-BY" dirty="0">
                <a:solidFill>
                  <a:schemeClr val="bg2">
                    <a:lumMod val="75000"/>
                  </a:schemeClr>
                </a:solidFill>
              </a:rPr>
              <a:t>Пагроза, якая навісла над Еўропай</a:t>
            </a:r>
            <a:endParaRPr lang="ru-RU" dirty="0">
              <a:solidFill>
                <a:schemeClr val="bg2">
                  <a:lumMod val="75000"/>
                </a:schemeClr>
              </a:solidFill>
            </a:endParaRPr>
          </a:p>
        </p:txBody>
      </p:sp>
      <p:sp>
        <p:nvSpPr>
          <p:cNvPr id="4" name="Объект 3"/>
          <p:cNvSpPr>
            <a:spLocks noGrp="1"/>
          </p:cNvSpPr>
          <p:nvPr>
            <p:ph sz="half" idx="2"/>
          </p:nvPr>
        </p:nvSpPr>
        <p:spPr/>
        <p:txBody>
          <a:bodyPr>
            <a:normAutofit fontScale="85000" lnSpcReduction="20000"/>
          </a:bodyPr>
          <a:lstStyle/>
          <a:p>
            <a:pPr algn="just"/>
            <a:r>
              <a:rPr lang="ru-RU" sz="1600" dirty="0">
                <a:solidFill>
                  <a:schemeClr val="bg2">
                    <a:lumMod val="75000"/>
                  </a:schemeClr>
                </a:solidFill>
              </a:rPr>
              <a:t> </a:t>
            </a:r>
            <a:r>
              <a:rPr lang="be-BY" sz="1600" dirty="0">
                <a:solidFill>
                  <a:schemeClr val="bg2">
                    <a:lumMod val="75000"/>
                  </a:schemeClr>
                </a:solidFill>
              </a:rPr>
              <a:t>У канцы 1930-х гадоў пагроза вайны, якая зыходзіла ад нацысцкай Германіі, навісла над Еўропай. СССР прадпрыняў спробу дыпламатычным шляхам папярэдзіць распаўсюджанне гітлераўскай агрэсіі на Ўсход. Савецкі Саюз заключыў з Германіяй пакт аб ненападзенні, які быў падпісаны 23 жніўня 1939 года ў Маскве. Да дакумента прыкладаўся дадатковы сакрэтны пратакол аб раздзеле сфер уплывання паміж Германіяй і Савецкім Саюзам. Згодна гэтага дакумента, у выпадку ліквідацыі  Польскай дзяржавы і падзелу яго тэрыторый, у сферу ўплыву траплялі ў тым ліку і землі Заходняй Беларусі.</a:t>
            </a:r>
            <a:endParaRPr lang="ru-RU" sz="1600" dirty="0">
              <a:solidFill>
                <a:schemeClr val="bg2">
                  <a:lumMod val="75000"/>
                </a:schemeClr>
              </a:solidFill>
            </a:endParaRPr>
          </a:p>
          <a:p>
            <a:pPr algn="just"/>
            <a:r>
              <a:rPr lang="be-BY" sz="1600" dirty="0">
                <a:solidFill>
                  <a:schemeClr val="bg2">
                    <a:lumMod val="75000"/>
                  </a:schemeClr>
                </a:solidFill>
              </a:rPr>
              <a:t>1 верасня 1939 года гітлераўская Германія напала на Польшчу – пачалася Другая сусветная вайна. Нямецкія дывізіі хутка рухаліся ўглыб польскай дзяржавы і да сярэдзіны верасня дасягнулі Заходняй Беларусі і Заходняй Украіны. Калі польская армія ў цэлым была разбіта і практычна ўсе польскія тэрыторыі былі заняты нямецкімі вайскамі. </a:t>
            </a:r>
            <a:endParaRPr lang="ru-RU" sz="1600" dirty="0">
              <a:solidFill>
                <a:schemeClr val="bg2">
                  <a:lumMod val="75000"/>
                </a:schemeClr>
              </a:solidFill>
            </a:endParaRPr>
          </a:p>
        </p:txBody>
      </p:sp>
      <p:pic>
        <p:nvPicPr>
          <p:cNvPr id="7170" name="Picture 2"/>
          <p:cNvPicPr>
            <a:picLocks noGrp="1" noChangeAspect="1" noChangeArrowheads="1"/>
          </p:cNvPicPr>
          <p:nvPr>
            <p:ph sz="half" idx="1"/>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1412776"/>
            <a:ext cx="4572000"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descr="C:\Users\Museum\Desktop\Презентация\image6-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3284984"/>
            <a:ext cx="4873537" cy="31177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9404758"/>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Бумажная">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Бумажная">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Бумажная">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769</TotalTime>
  <Words>2334</Words>
  <Application>Microsoft Office PowerPoint</Application>
  <PresentationFormat>Экран (4:3)</PresentationFormat>
  <Paragraphs>105</Paragraphs>
  <Slides>25</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25</vt:i4>
      </vt:variant>
    </vt:vector>
  </HeadingPairs>
  <TitlesOfParts>
    <vt:vector size="29" baseType="lpstr">
      <vt:lpstr>Constantia</vt:lpstr>
      <vt:lpstr>Times New Roman</vt:lpstr>
      <vt:lpstr>Wingdings 2</vt:lpstr>
      <vt:lpstr>Бумажная</vt:lpstr>
      <vt:lpstr>  17 верасня –  Дзень народнага адзінства</vt:lpstr>
      <vt:lpstr>Ты з Заходняй, я з Усходняй…</vt:lpstr>
      <vt:lpstr>Карта падзелу  Беларусі ў 1921 годзе</vt:lpstr>
      <vt:lpstr>Прамысловасць Заходняй Беларусі</vt:lpstr>
      <vt:lpstr>Сельская гаспадарка Заходняй Беларусі</vt:lpstr>
      <vt:lpstr>Палітыка паланізацыі і асіміляцыі</vt:lpstr>
      <vt:lpstr>Барацьба за вызваленне</vt:lpstr>
      <vt:lpstr>Камуністычнае падполле</vt:lpstr>
      <vt:lpstr>Пагроза, якая навісла над Еўропай</vt:lpstr>
      <vt:lpstr>17 верасня 1939 года</vt:lpstr>
      <vt:lpstr>Сустрэча Чырвонай Арміі</vt:lpstr>
      <vt:lpstr>Бітва за Гродна</vt:lpstr>
      <vt:lpstr>Выбары дэпутатаў у Народны сход</vt:lpstr>
      <vt:lpstr>Дэкларацыя  аб уваходжанні ў склад БССР</vt:lpstr>
      <vt:lpstr>Закон аб прыняцці ў склад БССР</vt:lpstr>
      <vt:lpstr>Першыя выбары ў Вярхоўны Савет</vt:lpstr>
      <vt:lpstr>Узнаўленне тэрытарыяльнай цэласнасці</vt:lpstr>
      <vt:lpstr>Брацкая дапамога</vt:lpstr>
      <vt:lpstr>Гаспадарчае жыццё ў Мастах</vt:lpstr>
      <vt:lpstr>Мара сялян аб зямлі</vt:lpstr>
      <vt:lpstr>Культурнае будаўніцтва</vt:lpstr>
      <vt:lpstr>Школы  на Мастоўшчыне</vt:lpstr>
      <vt:lpstr>Клопат пра чалавека</vt:lpstr>
      <vt:lpstr>Мужнасць беларускага народа ў гады Вялікай Айчыннай вайны</vt:lpstr>
      <vt:lpstr>Упэўнены шлях беларускага народа</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Museum</dc:creator>
  <cp:lastModifiedBy>Лес и человек 1-PC</cp:lastModifiedBy>
  <cp:revision>44</cp:revision>
  <dcterms:created xsi:type="dcterms:W3CDTF">2021-09-15T05:11:23Z</dcterms:created>
  <dcterms:modified xsi:type="dcterms:W3CDTF">2023-09-15T07:41:26Z</dcterms:modified>
</cp:coreProperties>
</file>